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
  </p:notesMasterIdLst>
  <p:sldIdLst>
    <p:sldId id="256" r:id="rId2"/>
  </p:sldIdLst>
  <p:sldSz cx="7772400" cy="10058400"/>
  <p:notesSz cx="7772400" cy="10058400"/>
  <p:defaultTextStyle>
    <a:defPPr>
      <a:defRPr kern="0"/>
    </a:defPPr>
  </p:defaultTextStyle>
  <p:extLst>
    <p:ext uri="{EFAFB233-063F-42B5-8137-9DF3F51BA10A}">
      <p15:sldGuideLst xmlns:p15="http://schemas.microsoft.com/office/powerpoint/2012/main">
        <p15:guide id="1" orient="horz" pos="3727" userDrawn="1">
          <p15:clr>
            <a:srgbClr val="A4A3A4"/>
          </p15:clr>
        </p15:guide>
        <p15:guide id="2" pos="166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C1AC"/>
    <a:srgbClr val="009DDC"/>
    <a:srgbClr val="FF33CC"/>
    <a:srgbClr val="8B0B04"/>
    <a:srgbClr val="EBAD2D"/>
    <a:srgbClr val="5BC2E7"/>
    <a:srgbClr val="CEDC00"/>
    <a:srgbClr val="FFD100"/>
    <a:srgbClr val="006F3B"/>
    <a:srgbClr val="0046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213" autoAdjust="0"/>
    <p:restoredTop sz="94660"/>
  </p:normalViewPr>
  <p:slideViewPr>
    <p:cSldViewPr>
      <p:cViewPr>
        <p:scale>
          <a:sx n="70" d="100"/>
          <a:sy n="70" d="100"/>
        </p:scale>
        <p:origin x="4" y="-2892"/>
      </p:cViewPr>
      <p:guideLst>
        <p:guide orient="horz" pos="3727"/>
        <p:guide pos="1669"/>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368675" cy="5048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402138" y="0"/>
            <a:ext cx="3368675" cy="504825"/>
          </a:xfrm>
          <a:prstGeom prst="rect">
            <a:avLst/>
          </a:prstGeom>
        </p:spPr>
        <p:txBody>
          <a:bodyPr vert="horz" lIns="91440" tIns="45720" rIns="91440" bIns="45720" rtlCol="0"/>
          <a:lstStyle>
            <a:lvl1pPr algn="r">
              <a:defRPr sz="1200"/>
            </a:lvl1pPr>
          </a:lstStyle>
          <a:p>
            <a:fld id="{032A2D84-FCD4-42A1-8F16-3B57C157D824}" type="datetimeFigureOut">
              <a:rPr lang="en-US" smtClean="0"/>
              <a:t>7/23/2026</a:t>
            </a:fld>
            <a:endParaRPr lang="en-US"/>
          </a:p>
        </p:txBody>
      </p:sp>
      <p:sp>
        <p:nvSpPr>
          <p:cNvPr id="4" name="Slide Image Placeholder 3"/>
          <p:cNvSpPr>
            <a:spLocks noGrp="1" noRot="1" noChangeAspect="1"/>
          </p:cNvSpPr>
          <p:nvPr>
            <p:ph type="sldImg" idx="2"/>
          </p:nvPr>
        </p:nvSpPr>
        <p:spPr>
          <a:xfrm>
            <a:off x="2574925" y="1257300"/>
            <a:ext cx="2622550" cy="33940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77875" y="4840288"/>
            <a:ext cx="6216650" cy="396081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553575"/>
            <a:ext cx="3368675" cy="5048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402138" y="9553575"/>
            <a:ext cx="3368675" cy="504825"/>
          </a:xfrm>
          <a:prstGeom prst="rect">
            <a:avLst/>
          </a:prstGeom>
        </p:spPr>
        <p:txBody>
          <a:bodyPr vert="horz" lIns="91440" tIns="45720" rIns="91440" bIns="45720" rtlCol="0" anchor="b"/>
          <a:lstStyle>
            <a:lvl1pPr algn="r">
              <a:defRPr sz="1200"/>
            </a:lvl1pPr>
          </a:lstStyle>
          <a:p>
            <a:fld id="{90495FFD-6622-49E9-AD82-61A04E07CCBF}" type="slidenum">
              <a:rPr lang="en-US" smtClean="0"/>
              <a:t>‹#›</a:t>
            </a:fld>
            <a:endParaRPr lang="en-US"/>
          </a:p>
        </p:txBody>
      </p:sp>
    </p:spTree>
    <p:extLst>
      <p:ext uri="{BB962C8B-B14F-4D97-AF65-F5344CB8AC3E}">
        <p14:creationId xmlns:p14="http://schemas.microsoft.com/office/powerpoint/2010/main" val="17064645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495FFD-6622-49E9-AD82-61A04E07CCBF}" type="slidenum">
              <a:rPr lang="en-US" smtClean="0"/>
              <a:t>1</a:t>
            </a:fld>
            <a:endParaRPr lang="en-US"/>
          </a:p>
        </p:txBody>
      </p:sp>
    </p:spTree>
    <p:extLst>
      <p:ext uri="{BB962C8B-B14F-4D97-AF65-F5344CB8AC3E}">
        <p14:creationId xmlns:p14="http://schemas.microsoft.com/office/powerpoint/2010/main" val="15946498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82930" y="3118104"/>
            <a:ext cx="6606540" cy="276999"/>
          </a:xfrm>
          <a:prstGeom prst="rect">
            <a:avLst/>
          </a:prstGeom>
        </p:spPr>
        <p:txBody>
          <a:bodyPr wrap="square" lIns="0" tIns="0" rIns="0" bIns="0">
            <a:spAutoFit/>
          </a:bodyPr>
          <a:lstStyle>
            <a:lvl1pPr>
              <a:defRPr sz="1800" b="0" i="0">
                <a:solidFill>
                  <a:schemeClr val="tx1"/>
                </a:solidFill>
                <a:latin typeface="Arial Black"/>
                <a:cs typeface="Arial Black"/>
              </a:defRPr>
            </a:lvl1pPr>
          </a:lstStyle>
          <a:p>
            <a:endParaRPr/>
          </a:p>
        </p:txBody>
      </p:sp>
      <p:sp>
        <p:nvSpPr>
          <p:cNvPr id="3" name="Holder 3"/>
          <p:cNvSpPr>
            <a:spLocks noGrp="1"/>
          </p:cNvSpPr>
          <p:nvPr>
            <p:ph type="subTitle" idx="4"/>
          </p:nvPr>
        </p:nvSpPr>
        <p:spPr>
          <a:xfrm>
            <a:off x="1165860" y="5632704"/>
            <a:ext cx="544068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7/23/2026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800" b="0" i="0">
                <a:solidFill>
                  <a:schemeClr val="tx1"/>
                </a:solidFill>
                <a:latin typeface="Arial Black"/>
                <a:cs typeface="Arial Black"/>
              </a:defRPr>
            </a:lvl1pPr>
          </a:lstStyle>
          <a:p>
            <a:endParaRPr/>
          </a:p>
        </p:txBody>
      </p:sp>
      <p:sp>
        <p:nvSpPr>
          <p:cNvPr id="3" name="Holder 3"/>
          <p:cNvSpPr>
            <a:spLocks noGrp="1"/>
          </p:cNvSpPr>
          <p:nvPr>
            <p:ph sz="half" idx="2"/>
          </p:nvPr>
        </p:nvSpPr>
        <p:spPr>
          <a:xfrm>
            <a:off x="388620" y="2313432"/>
            <a:ext cx="3380994"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002786" y="2313432"/>
            <a:ext cx="3380994"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7/23/2026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800" b="0" i="0">
                <a:solidFill>
                  <a:schemeClr val="tx1"/>
                </a:solidFill>
                <a:latin typeface="Arial Black"/>
                <a:cs typeface="Arial Black"/>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7/23/2026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7/23/2026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2470779" y="561034"/>
            <a:ext cx="1292947" cy="276999"/>
          </a:xfrm>
          <a:prstGeom prst="rect">
            <a:avLst/>
          </a:prstGeom>
        </p:spPr>
        <p:txBody>
          <a:bodyPr wrap="square" lIns="0" tIns="0" rIns="0" bIns="0">
            <a:spAutoFit/>
          </a:bodyPr>
          <a:lstStyle>
            <a:lvl1pPr>
              <a:defRPr sz="1800" b="0" i="0">
                <a:solidFill>
                  <a:schemeClr val="tx1"/>
                </a:solidFill>
                <a:latin typeface="Arial Black"/>
                <a:cs typeface="Arial Black"/>
              </a:defRPr>
            </a:lvl1pPr>
          </a:lstStyle>
          <a:p>
            <a:endParaRPr/>
          </a:p>
        </p:txBody>
      </p:sp>
      <p:sp>
        <p:nvSpPr>
          <p:cNvPr id="3" name="Holder 3"/>
          <p:cNvSpPr>
            <a:spLocks noGrp="1"/>
          </p:cNvSpPr>
          <p:nvPr>
            <p:ph type="body" idx="1"/>
          </p:nvPr>
        </p:nvSpPr>
        <p:spPr>
          <a:xfrm>
            <a:off x="388620" y="2313432"/>
            <a:ext cx="699516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642616" y="9354312"/>
            <a:ext cx="2487168"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388620" y="9354312"/>
            <a:ext cx="1787652"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7/23/2026</a:t>
            </a:fld>
            <a:endParaRPr lang="en-US"/>
          </a:p>
        </p:txBody>
      </p:sp>
      <p:sp>
        <p:nvSpPr>
          <p:cNvPr id="6" name="Holder 6"/>
          <p:cNvSpPr>
            <a:spLocks noGrp="1"/>
          </p:cNvSpPr>
          <p:nvPr>
            <p:ph type="sldNum" sz="quarter" idx="7"/>
          </p:nvPr>
        </p:nvSpPr>
        <p:spPr>
          <a:xfrm>
            <a:off x="5596128" y="9354312"/>
            <a:ext cx="1787652"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object 5"/>
          <p:cNvSpPr txBox="1"/>
          <p:nvPr/>
        </p:nvSpPr>
        <p:spPr>
          <a:xfrm>
            <a:off x="171650" y="9855453"/>
            <a:ext cx="7416685" cy="128240"/>
          </a:xfrm>
          <a:prstGeom prst="rect">
            <a:avLst/>
          </a:prstGeom>
        </p:spPr>
        <p:txBody>
          <a:bodyPr vert="horz" wrap="square" lIns="0" tIns="12700" rIns="0" bIns="0" rtlCol="0">
            <a:spAutoFit/>
          </a:bodyPr>
          <a:lstStyle/>
          <a:p>
            <a:pPr marL="12700">
              <a:spcBef>
                <a:spcPts val="100"/>
              </a:spcBef>
              <a:tabLst>
                <a:tab pos="7372350" algn="r"/>
              </a:tabLst>
            </a:pPr>
            <a:r>
              <a:rPr sz="750" i="1" dirty="0">
                <a:solidFill>
                  <a:schemeClr val="tx1"/>
                </a:solidFill>
                <a:latin typeface="Arial"/>
                <a:cs typeface="Arial"/>
              </a:rPr>
              <a:t>*Dates</a:t>
            </a:r>
            <a:r>
              <a:rPr sz="750" i="1" spc="-20" dirty="0">
                <a:solidFill>
                  <a:schemeClr val="tx1"/>
                </a:solidFill>
                <a:latin typeface="Arial"/>
                <a:cs typeface="Arial"/>
              </a:rPr>
              <a:t> </a:t>
            </a:r>
            <a:r>
              <a:rPr sz="750" i="1" dirty="0">
                <a:solidFill>
                  <a:schemeClr val="tx1"/>
                </a:solidFill>
                <a:latin typeface="Arial"/>
                <a:cs typeface="Arial"/>
              </a:rPr>
              <a:t>are</a:t>
            </a:r>
            <a:r>
              <a:rPr sz="750" i="1" spc="-35" dirty="0">
                <a:solidFill>
                  <a:schemeClr val="tx1"/>
                </a:solidFill>
                <a:latin typeface="Arial"/>
                <a:cs typeface="Arial"/>
              </a:rPr>
              <a:t> </a:t>
            </a:r>
            <a:r>
              <a:rPr sz="750" i="1" dirty="0">
                <a:solidFill>
                  <a:schemeClr val="tx1"/>
                </a:solidFill>
                <a:latin typeface="Arial"/>
                <a:cs typeface="Arial"/>
              </a:rPr>
              <a:t>subject</a:t>
            </a:r>
            <a:r>
              <a:rPr sz="750" i="1" spc="-30" dirty="0">
                <a:solidFill>
                  <a:schemeClr val="tx1"/>
                </a:solidFill>
                <a:latin typeface="Arial"/>
                <a:cs typeface="Arial"/>
              </a:rPr>
              <a:t> </a:t>
            </a:r>
            <a:r>
              <a:rPr sz="750" i="1" dirty="0">
                <a:solidFill>
                  <a:schemeClr val="tx1"/>
                </a:solidFill>
                <a:latin typeface="Arial"/>
                <a:cs typeface="Arial"/>
              </a:rPr>
              <a:t>to</a:t>
            </a:r>
            <a:r>
              <a:rPr sz="750" i="1" spc="-40" dirty="0">
                <a:solidFill>
                  <a:schemeClr val="tx1"/>
                </a:solidFill>
                <a:latin typeface="Arial"/>
                <a:cs typeface="Arial"/>
              </a:rPr>
              <a:t> </a:t>
            </a:r>
            <a:r>
              <a:rPr sz="750" i="1" dirty="0">
                <a:solidFill>
                  <a:schemeClr val="tx1"/>
                </a:solidFill>
                <a:latin typeface="Arial"/>
                <a:cs typeface="Arial"/>
              </a:rPr>
              <a:t>change,</a:t>
            </a:r>
            <a:r>
              <a:rPr sz="750" i="1" spc="-35" dirty="0">
                <a:solidFill>
                  <a:schemeClr val="tx1"/>
                </a:solidFill>
                <a:latin typeface="Arial"/>
                <a:cs typeface="Arial"/>
              </a:rPr>
              <a:t> </a:t>
            </a:r>
            <a:r>
              <a:rPr sz="750" i="1" spc="-10" dirty="0">
                <a:solidFill>
                  <a:schemeClr val="tx1"/>
                </a:solidFill>
                <a:latin typeface="Arial"/>
                <a:cs typeface="Arial"/>
              </a:rPr>
              <a:t>please</a:t>
            </a:r>
            <a:r>
              <a:rPr sz="750" i="1" spc="-35" dirty="0">
                <a:solidFill>
                  <a:schemeClr val="tx1"/>
                </a:solidFill>
                <a:latin typeface="Arial"/>
                <a:cs typeface="Arial"/>
              </a:rPr>
              <a:t> </a:t>
            </a:r>
            <a:r>
              <a:rPr sz="750" i="1" dirty="0">
                <a:solidFill>
                  <a:schemeClr val="tx1"/>
                </a:solidFill>
                <a:latin typeface="Arial"/>
                <a:cs typeface="Arial"/>
              </a:rPr>
              <a:t>check</a:t>
            </a:r>
            <a:r>
              <a:rPr sz="750" i="1" spc="-30" dirty="0">
                <a:solidFill>
                  <a:schemeClr val="tx1"/>
                </a:solidFill>
                <a:latin typeface="Arial"/>
                <a:cs typeface="Arial"/>
              </a:rPr>
              <a:t> </a:t>
            </a:r>
            <a:r>
              <a:rPr sz="750" i="1" dirty="0">
                <a:solidFill>
                  <a:schemeClr val="tx1"/>
                </a:solidFill>
                <a:latin typeface="Arial"/>
                <a:cs typeface="Arial"/>
              </a:rPr>
              <a:t>school</a:t>
            </a:r>
            <a:r>
              <a:rPr sz="750" i="1" spc="-30" dirty="0">
                <a:solidFill>
                  <a:schemeClr val="tx1"/>
                </a:solidFill>
                <a:latin typeface="Arial"/>
                <a:cs typeface="Arial"/>
              </a:rPr>
              <a:t> </a:t>
            </a:r>
            <a:r>
              <a:rPr sz="750" i="1" spc="-10" dirty="0">
                <a:solidFill>
                  <a:schemeClr val="tx1"/>
                </a:solidFill>
                <a:latin typeface="Arial"/>
                <a:cs typeface="Arial"/>
              </a:rPr>
              <a:t>website</a:t>
            </a:r>
            <a:r>
              <a:rPr lang="en-US" sz="750" i="1" spc="-10" dirty="0">
                <a:solidFill>
                  <a:schemeClr val="tx1"/>
                </a:solidFill>
                <a:latin typeface="Arial"/>
                <a:cs typeface="Arial"/>
              </a:rPr>
              <a:t>	</a:t>
            </a:r>
            <a:r>
              <a:rPr sz="750" dirty="0">
                <a:solidFill>
                  <a:schemeClr val="tx1"/>
                </a:solidFill>
                <a:latin typeface="Arial"/>
                <a:cs typeface="Arial"/>
              </a:rPr>
              <a:t>©2026</a:t>
            </a:r>
            <a:r>
              <a:rPr sz="750" spc="-10" dirty="0">
                <a:solidFill>
                  <a:schemeClr val="tx1"/>
                </a:solidFill>
                <a:latin typeface="Arial"/>
                <a:cs typeface="Arial"/>
              </a:rPr>
              <a:t> </a:t>
            </a:r>
            <a:r>
              <a:rPr sz="750" dirty="0">
                <a:solidFill>
                  <a:schemeClr val="tx1"/>
                </a:solidFill>
                <a:latin typeface="Arial"/>
                <a:cs typeface="Arial"/>
              </a:rPr>
              <a:t>Spring</a:t>
            </a:r>
            <a:r>
              <a:rPr sz="750" spc="-10" dirty="0">
                <a:solidFill>
                  <a:schemeClr val="tx1"/>
                </a:solidFill>
                <a:latin typeface="Arial"/>
                <a:cs typeface="Arial"/>
              </a:rPr>
              <a:t> Education</a:t>
            </a:r>
            <a:r>
              <a:rPr sz="750" spc="-20" dirty="0">
                <a:solidFill>
                  <a:schemeClr val="tx1"/>
                </a:solidFill>
                <a:latin typeface="Arial"/>
                <a:cs typeface="Arial"/>
              </a:rPr>
              <a:t> </a:t>
            </a:r>
            <a:r>
              <a:rPr sz="750" dirty="0">
                <a:solidFill>
                  <a:schemeClr val="tx1"/>
                </a:solidFill>
                <a:latin typeface="Arial"/>
                <a:cs typeface="Arial"/>
              </a:rPr>
              <a:t>Group, </a:t>
            </a:r>
            <a:r>
              <a:rPr sz="750" spc="-20" dirty="0">
                <a:solidFill>
                  <a:schemeClr val="tx1"/>
                </a:solidFill>
                <a:latin typeface="Arial"/>
                <a:cs typeface="Arial"/>
              </a:rPr>
              <a:t>Inc.</a:t>
            </a:r>
            <a:endParaRPr sz="750" dirty="0">
              <a:solidFill>
                <a:schemeClr val="tx1"/>
              </a:solidFill>
              <a:latin typeface="Arial"/>
              <a:cs typeface="Arial"/>
            </a:endParaRPr>
          </a:p>
        </p:txBody>
      </p:sp>
      <p:sp>
        <p:nvSpPr>
          <p:cNvPr id="24" name="TextBox 23">
            <a:extLst>
              <a:ext uri="{FF2B5EF4-FFF2-40B4-BE49-F238E27FC236}">
                <a16:creationId xmlns:a16="http://schemas.microsoft.com/office/drawing/2014/main" id="{CA8187A1-D538-6CB5-D289-FD4655AB08B6}"/>
              </a:ext>
            </a:extLst>
          </p:cNvPr>
          <p:cNvSpPr txBox="1"/>
          <p:nvPr/>
        </p:nvSpPr>
        <p:spPr>
          <a:xfrm>
            <a:off x="-2419576" y="116947"/>
            <a:ext cx="2343376" cy="4278094"/>
          </a:xfrm>
          <a:prstGeom prst="rect">
            <a:avLst/>
          </a:prstGeom>
          <a:noFill/>
        </p:spPr>
        <p:txBody>
          <a:bodyPr wrap="square" rtlCol="0">
            <a:spAutoFit/>
          </a:bodyPr>
          <a:lstStyle/>
          <a:p>
            <a:pPr>
              <a:spcAft>
                <a:spcPts val="600"/>
              </a:spcAft>
            </a:pPr>
            <a:r>
              <a:rPr lang="en-US" sz="1600" b="1" dirty="0"/>
              <a:t>How to Update </a:t>
            </a:r>
            <a:br>
              <a:rPr lang="en-US" sz="1600" b="1" dirty="0"/>
            </a:br>
            <a:r>
              <a:rPr lang="en-US" sz="1600" b="1" dirty="0"/>
              <a:t>this Calendar</a:t>
            </a:r>
            <a:endParaRPr lang="en-US" sz="1600" dirty="0"/>
          </a:p>
          <a:p>
            <a:pPr>
              <a:spcAft>
                <a:spcPts val="600"/>
              </a:spcAft>
            </a:pPr>
            <a:r>
              <a:rPr lang="en-US" sz="1050" dirty="0"/>
              <a:t>Edit the </a:t>
            </a:r>
            <a:r>
              <a:rPr lang="en-US" sz="1050" b="1" dirty="0"/>
              <a:t>school name,</a:t>
            </a:r>
            <a:r>
              <a:rPr lang="en-US" sz="1050" dirty="0"/>
              <a:t> </a:t>
            </a:r>
            <a:r>
              <a:rPr lang="en-US" sz="1050" b="1" dirty="0"/>
              <a:t>logo</a:t>
            </a:r>
            <a:r>
              <a:rPr lang="en-US" sz="1050" dirty="0"/>
              <a:t> and </a:t>
            </a:r>
            <a:br>
              <a:rPr lang="en-US" sz="1050" dirty="0"/>
            </a:br>
            <a:r>
              <a:rPr lang="en-US" sz="1050" b="1" dirty="0"/>
              <a:t>info</a:t>
            </a:r>
            <a:r>
              <a:rPr lang="en-US" sz="1050" dirty="0"/>
              <a:t> at the top of the page.</a:t>
            </a:r>
          </a:p>
          <a:p>
            <a:pPr>
              <a:spcAft>
                <a:spcPts val="600"/>
              </a:spcAft>
            </a:pPr>
            <a:r>
              <a:rPr lang="en-US" sz="1050" dirty="0"/>
              <a:t>Fill out the </a:t>
            </a:r>
            <a:r>
              <a:rPr lang="en-US" sz="1050" b="1" dirty="0"/>
              <a:t>Important Dates </a:t>
            </a:r>
            <a:r>
              <a:rPr lang="en-US" sz="1050" dirty="0"/>
              <a:t>chart on the right with your school’s specific dates. Info in </a:t>
            </a:r>
            <a:r>
              <a:rPr lang="en-US" sz="1050" dirty="0">
                <a:solidFill>
                  <a:srgbClr val="FF33CC"/>
                </a:solidFill>
              </a:rPr>
              <a:t>pink</a:t>
            </a:r>
            <a:r>
              <a:rPr lang="en-US" sz="1050" dirty="0"/>
              <a:t> will need to be added. Change all text to black when done.</a:t>
            </a:r>
          </a:p>
          <a:p>
            <a:pPr>
              <a:spcAft>
                <a:spcPts val="600"/>
              </a:spcAft>
            </a:pPr>
            <a:r>
              <a:rPr lang="en-US" sz="1050" dirty="0"/>
              <a:t>Change the colors on the calendars to match the dates on the right:</a:t>
            </a:r>
          </a:p>
          <a:p>
            <a:pPr marL="111125" indent="-111125">
              <a:spcAft>
                <a:spcPts val="600"/>
              </a:spcAft>
              <a:buFont typeface="Arial" panose="020B0604020202020204" pitchFamily="34" charset="0"/>
              <a:buChar char="•"/>
            </a:pPr>
            <a:r>
              <a:rPr lang="en-US" sz="1050" dirty="0"/>
              <a:t>Click the block(s) on the calendar that you would like to color in. Click on Shape Fill on the top menu and use the eyedropper tool to choose the color you want. Once you select it once, it will be available under Recent Colors to choose again</a:t>
            </a:r>
          </a:p>
          <a:p>
            <a:pPr marL="111125" indent="-111125">
              <a:spcAft>
                <a:spcPts val="600"/>
              </a:spcAft>
              <a:buFont typeface="Arial" panose="020B0604020202020204" pitchFamily="34" charset="0"/>
              <a:buChar char="•"/>
            </a:pPr>
            <a:r>
              <a:rPr lang="en-US" sz="1050" dirty="0"/>
              <a:t>All color blocks should </a:t>
            </a:r>
            <a:br>
              <a:rPr lang="en-US" sz="1050" dirty="0"/>
            </a:br>
            <a:r>
              <a:rPr lang="en-US" sz="1050" dirty="0"/>
              <a:t>correspond to a date in the center.</a:t>
            </a:r>
          </a:p>
          <a:p>
            <a:pPr lvl="1">
              <a:spcAft>
                <a:spcPts val="600"/>
              </a:spcAft>
            </a:pPr>
            <a:r>
              <a:rPr lang="en-US" sz="1050" b="1" dirty="0"/>
              <a:t>Example </a:t>
            </a:r>
            <a:endParaRPr lang="en-US" sz="1050" dirty="0"/>
          </a:p>
        </p:txBody>
      </p:sp>
      <p:graphicFrame>
        <p:nvGraphicFramePr>
          <p:cNvPr id="22" name="Table 21">
            <a:extLst>
              <a:ext uri="{FF2B5EF4-FFF2-40B4-BE49-F238E27FC236}">
                <a16:creationId xmlns:a16="http://schemas.microsoft.com/office/drawing/2014/main" id="{C63E1292-3401-C923-707B-CE5C1B791187}"/>
              </a:ext>
            </a:extLst>
          </p:cNvPr>
          <p:cNvGraphicFramePr>
            <a:graphicFrameLocks noGrp="1"/>
          </p:cNvGraphicFramePr>
          <p:nvPr>
            <p:extLst>
              <p:ext uri="{D42A27DB-BD31-4B8C-83A1-F6EECF244321}">
                <p14:modId xmlns:p14="http://schemas.microsoft.com/office/powerpoint/2010/main" val="1296541973"/>
              </p:ext>
            </p:extLst>
          </p:nvPr>
        </p:nvGraphicFramePr>
        <p:xfrm>
          <a:off x="185936" y="1041109"/>
          <a:ext cx="1752601" cy="1422010"/>
        </p:xfrm>
        <a:graphic>
          <a:graphicData uri="http://schemas.openxmlformats.org/drawingml/2006/table">
            <a:tbl>
              <a:tblPr/>
              <a:tblGrid>
                <a:gridCol w="257207">
                  <a:extLst>
                    <a:ext uri="{9D8B030D-6E8A-4147-A177-3AD203B41FA5}">
                      <a16:colId xmlns:a16="http://schemas.microsoft.com/office/drawing/2014/main" val="3573859154"/>
                    </a:ext>
                  </a:extLst>
                </a:gridCol>
                <a:gridCol w="249869">
                  <a:extLst>
                    <a:ext uri="{9D8B030D-6E8A-4147-A177-3AD203B41FA5}">
                      <a16:colId xmlns:a16="http://schemas.microsoft.com/office/drawing/2014/main" val="3398857247"/>
                    </a:ext>
                  </a:extLst>
                </a:gridCol>
                <a:gridCol w="249105">
                  <a:extLst>
                    <a:ext uri="{9D8B030D-6E8A-4147-A177-3AD203B41FA5}">
                      <a16:colId xmlns:a16="http://schemas.microsoft.com/office/drawing/2014/main" val="1852057689"/>
                    </a:ext>
                  </a:extLst>
                </a:gridCol>
                <a:gridCol w="249105">
                  <a:extLst>
                    <a:ext uri="{9D8B030D-6E8A-4147-A177-3AD203B41FA5}">
                      <a16:colId xmlns:a16="http://schemas.microsoft.com/office/drawing/2014/main" val="1094846851"/>
                    </a:ext>
                  </a:extLst>
                </a:gridCol>
                <a:gridCol w="249105">
                  <a:extLst>
                    <a:ext uri="{9D8B030D-6E8A-4147-A177-3AD203B41FA5}">
                      <a16:colId xmlns:a16="http://schemas.microsoft.com/office/drawing/2014/main" val="1817635868"/>
                    </a:ext>
                  </a:extLst>
                </a:gridCol>
                <a:gridCol w="249105">
                  <a:extLst>
                    <a:ext uri="{9D8B030D-6E8A-4147-A177-3AD203B41FA5}">
                      <a16:colId xmlns:a16="http://schemas.microsoft.com/office/drawing/2014/main" val="2086197380"/>
                    </a:ext>
                  </a:extLst>
                </a:gridCol>
                <a:gridCol w="249105">
                  <a:extLst>
                    <a:ext uri="{9D8B030D-6E8A-4147-A177-3AD203B41FA5}">
                      <a16:colId xmlns:a16="http://schemas.microsoft.com/office/drawing/2014/main" val="2167281895"/>
                    </a:ext>
                  </a:extLst>
                </a:gridCol>
              </a:tblGrid>
              <a:tr h="184551">
                <a:tc gridSpan="7">
                  <a:txBody>
                    <a:bodyPr/>
                    <a:lstStyle/>
                    <a:p>
                      <a:pPr marR="0" indent="0" algn="ctr" rtl="0">
                        <a:lnSpc>
                          <a:spcPct val="114000"/>
                        </a:lnSpc>
                        <a:buNone/>
                      </a:pPr>
                      <a:r>
                        <a:rPr lang="en-US" sz="1100" b="1" kern="1400" dirty="0">
                          <a:ln>
                            <a:noFill/>
                          </a:ln>
                          <a:solidFill>
                            <a:srgbClr val="FFFFFF"/>
                          </a:solidFill>
                          <a:effectLst/>
                          <a:latin typeface="Arial" panose="020B0604020202020204" pitchFamily="34" charset="0"/>
                        </a:rPr>
                        <a:t> July 2026</a:t>
                      </a:r>
                      <a:endParaRPr lang="en-US" sz="1100" b="1" kern="1400" dirty="0">
                        <a:ln>
                          <a:noFill/>
                        </a:ln>
                        <a:solidFill>
                          <a:srgbClr val="221F20"/>
                        </a:solidFill>
                        <a:effectLst/>
                        <a:latin typeface="Arial" panose="020B0604020202020204" pitchFamily="34" charset="0"/>
                      </a:endParaRPr>
                    </a:p>
                  </a:txBody>
                  <a:tcPr marL="0" marR="0" marT="0" marB="0">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8B0B0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709534617"/>
                  </a:ext>
                </a:extLst>
              </a:tr>
              <a:tr h="184600">
                <a:tc>
                  <a:txBody>
                    <a:bodyPr/>
                    <a:lstStyle/>
                    <a:p>
                      <a:pPr marR="0" indent="0" algn="ctr" rtl="0">
                        <a:lnSpc>
                          <a:spcPct val="114000"/>
                        </a:lnSpc>
                        <a:buNone/>
                      </a:pPr>
                      <a:r>
                        <a:rPr lang="en-US" sz="950" b="1" kern="1400" dirty="0">
                          <a:ln>
                            <a:noFill/>
                          </a:ln>
                          <a:solidFill>
                            <a:srgbClr val="000000"/>
                          </a:solidFill>
                          <a:effectLst/>
                          <a:latin typeface="Arial" panose="020B0604020202020204" pitchFamily="34" charset="0"/>
                        </a:rPr>
                        <a:t>S</a:t>
                      </a:r>
                      <a:endParaRPr lang="en-US" sz="900" b="1" kern="1400" dirty="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950" b="1" kern="1400" dirty="0">
                          <a:ln>
                            <a:noFill/>
                          </a:ln>
                          <a:solidFill>
                            <a:srgbClr val="000000"/>
                          </a:solidFill>
                          <a:effectLst/>
                          <a:latin typeface="Arial" panose="020B0604020202020204" pitchFamily="34" charset="0"/>
                        </a:rPr>
                        <a:t>M</a:t>
                      </a:r>
                      <a:endParaRPr lang="en-US" sz="900" b="1" kern="1400" dirty="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950" b="1" kern="1400" dirty="0">
                          <a:ln>
                            <a:noFill/>
                          </a:ln>
                          <a:solidFill>
                            <a:srgbClr val="000000"/>
                          </a:solidFill>
                          <a:effectLst/>
                          <a:latin typeface="Arial" panose="020B0604020202020204" pitchFamily="34" charset="0"/>
                        </a:rPr>
                        <a:t>T</a:t>
                      </a:r>
                      <a:endParaRPr lang="en-US" sz="900" b="1" kern="1400" dirty="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950" b="1" kern="1400" dirty="0">
                          <a:ln>
                            <a:noFill/>
                          </a:ln>
                          <a:solidFill>
                            <a:srgbClr val="000000"/>
                          </a:solidFill>
                          <a:effectLst/>
                          <a:latin typeface="Arial" panose="020B0604020202020204" pitchFamily="34" charset="0"/>
                        </a:rPr>
                        <a:t>W</a:t>
                      </a:r>
                      <a:endParaRPr lang="en-US" sz="900" b="1" kern="1400" dirty="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950" b="1" kern="1400">
                          <a:ln>
                            <a:noFill/>
                          </a:ln>
                          <a:solidFill>
                            <a:srgbClr val="000000"/>
                          </a:solidFill>
                          <a:effectLst/>
                          <a:latin typeface="Arial" panose="020B0604020202020204" pitchFamily="34" charset="0"/>
                        </a:rPr>
                        <a:t>T</a:t>
                      </a:r>
                      <a:endParaRPr lang="en-US" sz="900" b="1" kern="140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950" b="1" kern="1400" dirty="0">
                          <a:ln>
                            <a:noFill/>
                          </a:ln>
                          <a:solidFill>
                            <a:srgbClr val="000000"/>
                          </a:solidFill>
                          <a:effectLst/>
                          <a:latin typeface="Arial" panose="020B0604020202020204" pitchFamily="34" charset="0"/>
                        </a:rPr>
                        <a:t>F</a:t>
                      </a:r>
                      <a:endParaRPr lang="en-US" sz="900" b="1" kern="1400" dirty="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950" b="1" kern="1400" dirty="0">
                          <a:ln>
                            <a:noFill/>
                          </a:ln>
                          <a:solidFill>
                            <a:srgbClr val="000000"/>
                          </a:solidFill>
                          <a:effectLst/>
                          <a:latin typeface="Arial" panose="020B0604020202020204" pitchFamily="34" charset="0"/>
                        </a:rPr>
                        <a:t>S</a:t>
                      </a:r>
                      <a:endParaRPr lang="en-US" sz="900" b="1" kern="1400" dirty="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extLst>
                  <a:ext uri="{0D108BD9-81ED-4DB2-BD59-A6C34878D82A}">
                    <a16:rowId xmlns:a16="http://schemas.microsoft.com/office/drawing/2014/main" val="731668664"/>
                  </a:ext>
                </a:extLst>
              </a:tr>
              <a:tr h="159401">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 </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a:ln>
                            <a:noFill/>
                          </a:ln>
                          <a:solidFill>
                            <a:srgbClr val="221F20"/>
                          </a:solidFill>
                          <a:effectLst/>
                          <a:latin typeface="Arial" panose="020B0604020202020204" pitchFamily="34" charset="0"/>
                        </a:rPr>
                        <a:t> </a:t>
                      </a:r>
                      <a:endParaRPr lang="en-US" sz="900" kern="140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a:ln>
                            <a:noFill/>
                          </a:ln>
                          <a:solidFill>
                            <a:srgbClr val="221F20"/>
                          </a:solidFill>
                          <a:effectLst/>
                          <a:latin typeface="Arial" panose="020B0604020202020204" pitchFamily="34" charset="0"/>
                        </a:rPr>
                        <a:t> </a:t>
                      </a:r>
                      <a:endParaRPr lang="en-US" sz="900" kern="140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1</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a:ln>
                            <a:noFill/>
                          </a:ln>
                          <a:solidFill>
                            <a:srgbClr val="221F20"/>
                          </a:solidFill>
                          <a:effectLst/>
                          <a:latin typeface="Arial" panose="020B0604020202020204" pitchFamily="34" charset="0"/>
                        </a:rPr>
                        <a:t>2</a:t>
                      </a:r>
                      <a:endParaRPr lang="en-US" sz="900" kern="140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3</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5BC2E7"/>
                    </a:solidFill>
                  </a:tcPr>
                </a:tc>
                <a:tc>
                  <a:txBody>
                    <a:bodyPr/>
                    <a:lstStyle/>
                    <a:p>
                      <a:pPr marR="0" indent="0" algn="ctr" rtl="0">
                        <a:lnSpc>
                          <a:spcPct val="114000"/>
                        </a:lnSpc>
                        <a:buNone/>
                      </a:pPr>
                      <a:r>
                        <a:rPr lang="en-US" sz="950" kern="1400">
                          <a:ln>
                            <a:noFill/>
                          </a:ln>
                          <a:solidFill>
                            <a:srgbClr val="221F20"/>
                          </a:solidFill>
                          <a:effectLst/>
                          <a:latin typeface="Arial" panose="020B0604020202020204" pitchFamily="34" charset="0"/>
                        </a:rPr>
                        <a:t>4</a:t>
                      </a:r>
                      <a:endParaRPr lang="en-US" sz="900" kern="140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4176687525"/>
                  </a:ext>
                </a:extLst>
              </a:tr>
              <a:tr h="176955">
                <a:tc>
                  <a:txBody>
                    <a:bodyPr/>
                    <a:lstStyle/>
                    <a:p>
                      <a:pPr marR="0" indent="0" algn="ctr" rtl="0">
                        <a:lnSpc>
                          <a:spcPct val="114000"/>
                        </a:lnSpc>
                        <a:buNone/>
                      </a:pPr>
                      <a:r>
                        <a:rPr lang="en-US" sz="950" kern="1400">
                          <a:ln>
                            <a:noFill/>
                          </a:ln>
                          <a:solidFill>
                            <a:srgbClr val="221F20"/>
                          </a:solidFill>
                          <a:effectLst/>
                          <a:latin typeface="Arial" panose="020B0604020202020204" pitchFamily="34" charset="0"/>
                        </a:rPr>
                        <a:t>5</a:t>
                      </a:r>
                      <a:endParaRPr lang="en-US" sz="900" kern="140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a:ln>
                            <a:noFill/>
                          </a:ln>
                          <a:solidFill>
                            <a:srgbClr val="221F20"/>
                          </a:solidFill>
                          <a:effectLst/>
                          <a:latin typeface="Arial" panose="020B0604020202020204" pitchFamily="34" charset="0"/>
                        </a:rPr>
                        <a:t>6</a:t>
                      </a:r>
                      <a:endParaRPr lang="en-US" sz="900" kern="140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a:ln>
                            <a:noFill/>
                          </a:ln>
                          <a:solidFill>
                            <a:srgbClr val="221F20"/>
                          </a:solidFill>
                          <a:effectLst/>
                          <a:latin typeface="Arial" panose="020B0604020202020204" pitchFamily="34" charset="0"/>
                        </a:rPr>
                        <a:t>7</a:t>
                      </a:r>
                      <a:endParaRPr lang="en-US" sz="900" kern="140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8</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9</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10</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11</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893610437"/>
                  </a:ext>
                </a:extLst>
              </a:tr>
              <a:tr h="180294">
                <a:tc>
                  <a:txBody>
                    <a:bodyPr/>
                    <a:lstStyle/>
                    <a:p>
                      <a:pPr marR="0" indent="0" algn="ctr" rtl="0">
                        <a:lnSpc>
                          <a:spcPct val="114000"/>
                        </a:lnSpc>
                        <a:buNone/>
                      </a:pPr>
                      <a:r>
                        <a:rPr lang="en-US" sz="950" kern="1400">
                          <a:ln>
                            <a:noFill/>
                          </a:ln>
                          <a:solidFill>
                            <a:srgbClr val="221F20"/>
                          </a:solidFill>
                          <a:effectLst/>
                          <a:latin typeface="Arial" panose="020B0604020202020204" pitchFamily="34" charset="0"/>
                        </a:rPr>
                        <a:t>12</a:t>
                      </a:r>
                      <a:endParaRPr lang="en-US" sz="900" kern="140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a:ln>
                            <a:noFill/>
                          </a:ln>
                          <a:solidFill>
                            <a:srgbClr val="221F20"/>
                          </a:solidFill>
                          <a:effectLst/>
                          <a:latin typeface="Arial" panose="020B0604020202020204" pitchFamily="34" charset="0"/>
                        </a:rPr>
                        <a:t>13</a:t>
                      </a:r>
                      <a:endParaRPr lang="en-US" sz="900" kern="140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a:ln>
                            <a:noFill/>
                          </a:ln>
                          <a:solidFill>
                            <a:srgbClr val="221F20"/>
                          </a:solidFill>
                          <a:effectLst/>
                          <a:latin typeface="Arial" panose="020B0604020202020204" pitchFamily="34" charset="0"/>
                        </a:rPr>
                        <a:t>14</a:t>
                      </a:r>
                      <a:endParaRPr lang="en-US" sz="900" kern="140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a:ln>
                            <a:noFill/>
                          </a:ln>
                          <a:solidFill>
                            <a:srgbClr val="221F20"/>
                          </a:solidFill>
                          <a:effectLst/>
                          <a:latin typeface="Arial" panose="020B0604020202020204" pitchFamily="34" charset="0"/>
                        </a:rPr>
                        <a:t>15</a:t>
                      </a:r>
                      <a:endParaRPr lang="en-US" sz="900" kern="140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16</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accent6"/>
                    </a:solidFill>
                  </a:tcPr>
                </a:tc>
                <a:tc>
                  <a:txBody>
                    <a:bodyPr/>
                    <a:lstStyle/>
                    <a:p>
                      <a:pPr marR="0" indent="0" algn="ctr" rtl="0">
                        <a:lnSpc>
                          <a:spcPct val="114000"/>
                        </a:lnSpc>
                        <a:buNone/>
                      </a:pPr>
                      <a:r>
                        <a:rPr lang="en-US" sz="950" kern="1400">
                          <a:ln>
                            <a:noFill/>
                          </a:ln>
                          <a:solidFill>
                            <a:srgbClr val="221F20"/>
                          </a:solidFill>
                          <a:effectLst/>
                          <a:latin typeface="Arial" panose="020B0604020202020204" pitchFamily="34" charset="0"/>
                        </a:rPr>
                        <a:t>17</a:t>
                      </a:r>
                      <a:endParaRPr lang="en-US" sz="900" kern="140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18</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34537835"/>
                  </a:ext>
                </a:extLst>
              </a:tr>
              <a:tr h="201997">
                <a:tc>
                  <a:txBody>
                    <a:bodyPr/>
                    <a:lstStyle/>
                    <a:p>
                      <a:pPr marR="0" indent="0" algn="ctr" rtl="0">
                        <a:lnSpc>
                          <a:spcPct val="114000"/>
                        </a:lnSpc>
                        <a:buNone/>
                      </a:pPr>
                      <a:r>
                        <a:rPr lang="en-US" sz="950" kern="1400">
                          <a:ln>
                            <a:noFill/>
                          </a:ln>
                          <a:solidFill>
                            <a:srgbClr val="221F20"/>
                          </a:solidFill>
                          <a:effectLst/>
                          <a:latin typeface="Arial" panose="020B0604020202020204" pitchFamily="34" charset="0"/>
                        </a:rPr>
                        <a:t>19</a:t>
                      </a:r>
                      <a:endParaRPr lang="en-US" sz="900" kern="140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a:ln>
                            <a:noFill/>
                          </a:ln>
                          <a:solidFill>
                            <a:srgbClr val="221F20"/>
                          </a:solidFill>
                          <a:effectLst/>
                          <a:latin typeface="Arial" panose="020B0604020202020204" pitchFamily="34" charset="0"/>
                        </a:rPr>
                        <a:t>20</a:t>
                      </a:r>
                      <a:endParaRPr lang="en-US" sz="900" kern="140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a:ln>
                            <a:noFill/>
                          </a:ln>
                          <a:solidFill>
                            <a:srgbClr val="221F20"/>
                          </a:solidFill>
                          <a:effectLst/>
                          <a:latin typeface="Arial" panose="020B0604020202020204" pitchFamily="34" charset="0"/>
                        </a:rPr>
                        <a:t>21</a:t>
                      </a:r>
                      <a:endParaRPr lang="en-US" sz="900" kern="140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22</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23</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a:ln>
                            <a:noFill/>
                          </a:ln>
                          <a:solidFill>
                            <a:srgbClr val="221F20"/>
                          </a:solidFill>
                          <a:effectLst/>
                          <a:latin typeface="Arial" panose="020B0604020202020204" pitchFamily="34" charset="0"/>
                        </a:rPr>
                        <a:t>24</a:t>
                      </a:r>
                      <a:endParaRPr lang="en-US" sz="900" kern="140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25</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839722343"/>
                  </a:ext>
                </a:extLst>
              </a:tr>
              <a:tr h="163110">
                <a:tc>
                  <a:txBody>
                    <a:bodyPr/>
                    <a:lstStyle/>
                    <a:p>
                      <a:pPr marR="0" indent="0" algn="ctr" rtl="0">
                        <a:lnSpc>
                          <a:spcPct val="114000"/>
                        </a:lnSpc>
                        <a:buNone/>
                      </a:pPr>
                      <a:r>
                        <a:rPr lang="en-US" sz="950" kern="1400">
                          <a:ln>
                            <a:noFill/>
                          </a:ln>
                          <a:solidFill>
                            <a:srgbClr val="221F20"/>
                          </a:solidFill>
                          <a:effectLst/>
                          <a:latin typeface="Arial" panose="020B0604020202020204" pitchFamily="34" charset="0"/>
                        </a:rPr>
                        <a:t>26</a:t>
                      </a:r>
                      <a:endParaRPr lang="en-US" sz="900" kern="140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27</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a:ln>
                            <a:noFill/>
                          </a:ln>
                          <a:solidFill>
                            <a:srgbClr val="221F20"/>
                          </a:solidFill>
                          <a:effectLst/>
                          <a:latin typeface="Arial" panose="020B0604020202020204" pitchFamily="34" charset="0"/>
                        </a:rPr>
                        <a:t>28</a:t>
                      </a:r>
                      <a:endParaRPr lang="en-US" sz="900" kern="140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29</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a:ln>
                            <a:noFill/>
                          </a:ln>
                          <a:solidFill>
                            <a:srgbClr val="221F20"/>
                          </a:solidFill>
                          <a:effectLst/>
                          <a:latin typeface="Arial" panose="020B0604020202020204" pitchFamily="34" charset="0"/>
                        </a:rPr>
                        <a:t>30</a:t>
                      </a:r>
                      <a:endParaRPr lang="en-US" sz="900" kern="140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31</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accent1"/>
                    </a:solid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 </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572650019"/>
                  </a:ext>
                </a:extLst>
              </a:tr>
              <a:tr h="171102">
                <a:tc>
                  <a:txBody>
                    <a:bodyPr/>
                    <a:lstStyle/>
                    <a:p>
                      <a:pPr marR="0" indent="0" algn="ctr" rtl="0">
                        <a:lnSpc>
                          <a:spcPct val="114000"/>
                        </a:lnSpc>
                        <a:buNone/>
                      </a:pPr>
                      <a:r>
                        <a:rPr lang="en-US" sz="950" kern="1400">
                          <a:ln>
                            <a:noFill/>
                          </a:ln>
                          <a:solidFill>
                            <a:srgbClr val="221F20"/>
                          </a:solidFill>
                          <a:effectLst/>
                          <a:latin typeface="Arial" panose="020B0604020202020204" pitchFamily="34" charset="0"/>
                        </a:rPr>
                        <a:t> </a:t>
                      </a:r>
                      <a:endParaRPr lang="en-US" sz="900" kern="140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 </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a:ln>
                            <a:noFill/>
                          </a:ln>
                          <a:solidFill>
                            <a:srgbClr val="221F20"/>
                          </a:solidFill>
                          <a:effectLst/>
                          <a:latin typeface="Arial" panose="020B0604020202020204" pitchFamily="34" charset="0"/>
                        </a:rPr>
                        <a:t> </a:t>
                      </a:r>
                      <a:endParaRPr lang="en-US" sz="900" kern="140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a:ln>
                            <a:noFill/>
                          </a:ln>
                          <a:solidFill>
                            <a:srgbClr val="221F20"/>
                          </a:solidFill>
                          <a:effectLst/>
                          <a:latin typeface="Arial" panose="020B0604020202020204" pitchFamily="34" charset="0"/>
                        </a:rPr>
                        <a:t> </a:t>
                      </a:r>
                      <a:endParaRPr lang="en-US" sz="900" kern="140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a:ln>
                            <a:noFill/>
                          </a:ln>
                          <a:solidFill>
                            <a:srgbClr val="221F20"/>
                          </a:solidFill>
                          <a:effectLst/>
                          <a:latin typeface="Arial" panose="020B0604020202020204" pitchFamily="34" charset="0"/>
                        </a:rPr>
                        <a:t> </a:t>
                      </a:r>
                      <a:endParaRPr lang="en-US" sz="900" kern="140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 </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 </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993930797"/>
                  </a:ext>
                </a:extLst>
              </a:tr>
            </a:tbl>
          </a:graphicData>
        </a:graphic>
      </p:graphicFrame>
      <p:graphicFrame>
        <p:nvGraphicFramePr>
          <p:cNvPr id="33" name="Table 32">
            <a:extLst>
              <a:ext uri="{FF2B5EF4-FFF2-40B4-BE49-F238E27FC236}">
                <a16:creationId xmlns:a16="http://schemas.microsoft.com/office/drawing/2014/main" id="{DB9EB115-32F1-D697-2BB3-DDD48FFAF482}"/>
              </a:ext>
            </a:extLst>
          </p:cNvPr>
          <p:cNvGraphicFramePr>
            <a:graphicFrameLocks noGrp="1"/>
          </p:cNvGraphicFramePr>
          <p:nvPr>
            <p:extLst>
              <p:ext uri="{D42A27DB-BD31-4B8C-83A1-F6EECF244321}">
                <p14:modId xmlns:p14="http://schemas.microsoft.com/office/powerpoint/2010/main" val="2043260516"/>
              </p:ext>
            </p:extLst>
          </p:nvPr>
        </p:nvGraphicFramePr>
        <p:xfrm>
          <a:off x="185936" y="2502237"/>
          <a:ext cx="1752601" cy="1434889"/>
        </p:xfrm>
        <a:graphic>
          <a:graphicData uri="http://schemas.openxmlformats.org/drawingml/2006/table">
            <a:tbl>
              <a:tblPr/>
              <a:tblGrid>
                <a:gridCol w="257207">
                  <a:extLst>
                    <a:ext uri="{9D8B030D-6E8A-4147-A177-3AD203B41FA5}">
                      <a16:colId xmlns:a16="http://schemas.microsoft.com/office/drawing/2014/main" val="3573859154"/>
                    </a:ext>
                  </a:extLst>
                </a:gridCol>
                <a:gridCol w="249869">
                  <a:extLst>
                    <a:ext uri="{9D8B030D-6E8A-4147-A177-3AD203B41FA5}">
                      <a16:colId xmlns:a16="http://schemas.microsoft.com/office/drawing/2014/main" val="3398857247"/>
                    </a:ext>
                  </a:extLst>
                </a:gridCol>
                <a:gridCol w="249105">
                  <a:extLst>
                    <a:ext uri="{9D8B030D-6E8A-4147-A177-3AD203B41FA5}">
                      <a16:colId xmlns:a16="http://schemas.microsoft.com/office/drawing/2014/main" val="1852057689"/>
                    </a:ext>
                  </a:extLst>
                </a:gridCol>
                <a:gridCol w="249105">
                  <a:extLst>
                    <a:ext uri="{9D8B030D-6E8A-4147-A177-3AD203B41FA5}">
                      <a16:colId xmlns:a16="http://schemas.microsoft.com/office/drawing/2014/main" val="1094846851"/>
                    </a:ext>
                  </a:extLst>
                </a:gridCol>
                <a:gridCol w="249105">
                  <a:extLst>
                    <a:ext uri="{9D8B030D-6E8A-4147-A177-3AD203B41FA5}">
                      <a16:colId xmlns:a16="http://schemas.microsoft.com/office/drawing/2014/main" val="1817635868"/>
                    </a:ext>
                  </a:extLst>
                </a:gridCol>
                <a:gridCol w="249105">
                  <a:extLst>
                    <a:ext uri="{9D8B030D-6E8A-4147-A177-3AD203B41FA5}">
                      <a16:colId xmlns:a16="http://schemas.microsoft.com/office/drawing/2014/main" val="2086197380"/>
                    </a:ext>
                  </a:extLst>
                </a:gridCol>
                <a:gridCol w="249105">
                  <a:extLst>
                    <a:ext uri="{9D8B030D-6E8A-4147-A177-3AD203B41FA5}">
                      <a16:colId xmlns:a16="http://schemas.microsoft.com/office/drawing/2014/main" val="2167281895"/>
                    </a:ext>
                  </a:extLst>
                </a:gridCol>
              </a:tblGrid>
              <a:tr h="184551">
                <a:tc gridSpan="7">
                  <a:txBody>
                    <a:bodyPr/>
                    <a:lstStyle/>
                    <a:p>
                      <a:pPr marR="0" indent="0" algn="ctr" rtl="0">
                        <a:lnSpc>
                          <a:spcPct val="114000"/>
                        </a:lnSpc>
                        <a:buNone/>
                      </a:pPr>
                      <a:r>
                        <a:rPr lang="en-US" sz="1100" b="1" kern="1400" dirty="0">
                          <a:ln>
                            <a:noFill/>
                          </a:ln>
                          <a:solidFill>
                            <a:srgbClr val="FFFFFF"/>
                          </a:solidFill>
                          <a:effectLst/>
                          <a:latin typeface="Arial" panose="020B0604020202020204" pitchFamily="34" charset="0"/>
                        </a:rPr>
                        <a:t>August 2026</a:t>
                      </a:r>
                      <a:endParaRPr lang="en-US" sz="1100" b="1" kern="1400" dirty="0">
                        <a:ln>
                          <a:noFill/>
                        </a:ln>
                        <a:solidFill>
                          <a:srgbClr val="221F20"/>
                        </a:solidFill>
                        <a:effectLst/>
                        <a:latin typeface="Arial" panose="020B0604020202020204" pitchFamily="34" charset="0"/>
                      </a:endParaRPr>
                    </a:p>
                  </a:txBody>
                  <a:tcPr marL="0" marR="0" marT="0" marB="0">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8B0B0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709534617"/>
                  </a:ext>
                </a:extLst>
              </a:tr>
              <a:tr h="184600">
                <a:tc>
                  <a:txBody>
                    <a:bodyPr/>
                    <a:lstStyle/>
                    <a:p>
                      <a:pPr marR="0" indent="0" algn="ctr" rtl="0">
                        <a:lnSpc>
                          <a:spcPct val="114000"/>
                        </a:lnSpc>
                        <a:buNone/>
                      </a:pPr>
                      <a:r>
                        <a:rPr lang="en-US" sz="1000" b="1" kern="1400" dirty="0">
                          <a:ln>
                            <a:noFill/>
                          </a:ln>
                          <a:solidFill>
                            <a:srgbClr val="000000"/>
                          </a:solidFill>
                          <a:effectLst/>
                          <a:latin typeface="Arial" panose="020B0604020202020204" pitchFamily="34" charset="0"/>
                        </a:rPr>
                        <a:t>S</a:t>
                      </a:r>
                      <a:endParaRPr lang="en-US" sz="1000" b="1" kern="1400" dirty="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a:ln>
                            <a:noFill/>
                          </a:ln>
                          <a:solidFill>
                            <a:srgbClr val="000000"/>
                          </a:solidFill>
                          <a:effectLst/>
                          <a:latin typeface="Arial" panose="020B0604020202020204" pitchFamily="34" charset="0"/>
                        </a:rPr>
                        <a:t>M</a:t>
                      </a:r>
                      <a:endParaRPr lang="en-US" sz="1000" b="1" kern="140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a:ln>
                            <a:noFill/>
                          </a:ln>
                          <a:solidFill>
                            <a:srgbClr val="000000"/>
                          </a:solidFill>
                          <a:effectLst/>
                          <a:latin typeface="Arial" panose="020B0604020202020204" pitchFamily="34" charset="0"/>
                        </a:rPr>
                        <a:t>T</a:t>
                      </a:r>
                      <a:endParaRPr lang="en-US" sz="1000" b="1" kern="140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a:ln>
                            <a:noFill/>
                          </a:ln>
                          <a:solidFill>
                            <a:srgbClr val="000000"/>
                          </a:solidFill>
                          <a:effectLst/>
                          <a:latin typeface="Arial" panose="020B0604020202020204" pitchFamily="34" charset="0"/>
                        </a:rPr>
                        <a:t>W</a:t>
                      </a:r>
                      <a:endParaRPr lang="en-US" sz="1000" b="1" kern="140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dirty="0">
                          <a:ln>
                            <a:noFill/>
                          </a:ln>
                          <a:solidFill>
                            <a:srgbClr val="000000"/>
                          </a:solidFill>
                          <a:effectLst/>
                          <a:latin typeface="Arial" panose="020B0604020202020204" pitchFamily="34" charset="0"/>
                        </a:rPr>
                        <a:t>T</a:t>
                      </a:r>
                      <a:endParaRPr lang="en-US" sz="1000" b="1" kern="1400" dirty="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a:ln>
                            <a:noFill/>
                          </a:ln>
                          <a:solidFill>
                            <a:srgbClr val="000000"/>
                          </a:solidFill>
                          <a:effectLst/>
                          <a:latin typeface="Arial" panose="020B0604020202020204" pitchFamily="34" charset="0"/>
                        </a:rPr>
                        <a:t>F</a:t>
                      </a:r>
                      <a:endParaRPr lang="en-US" sz="1000" b="1" kern="140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a:ln>
                            <a:noFill/>
                          </a:ln>
                          <a:solidFill>
                            <a:srgbClr val="000000"/>
                          </a:solidFill>
                          <a:effectLst/>
                          <a:latin typeface="Arial" panose="020B0604020202020204" pitchFamily="34" charset="0"/>
                        </a:rPr>
                        <a:t>S</a:t>
                      </a:r>
                      <a:endParaRPr lang="en-US" sz="1000" b="1" kern="140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extLst>
                  <a:ext uri="{0D108BD9-81ED-4DB2-BD59-A6C34878D82A}">
                    <a16:rowId xmlns:a16="http://schemas.microsoft.com/office/drawing/2014/main" val="731668664"/>
                  </a:ext>
                </a:extLst>
              </a:tr>
              <a:tr h="167695">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1</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4176687525"/>
                  </a:ext>
                </a:extLst>
              </a:tr>
              <a:tr h="176955">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2</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3</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accent3"/>
                    </a:solid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4</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5</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6</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accent3"/>
                    </a:solid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7</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8</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893610437"/>
                  </a:ext>
                </a:extLst>
              </a:tr>
              <a:tr h="180294">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9</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10</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11</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12</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13</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14</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15</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34537835"/>
                  </a:ext>
                </a:extLst>
              </a:tr>
              <a:tr h="201997">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16</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17</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18</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19</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20</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21</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22</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839722343"/>
                  </a:ext>
                </a:extLst>
              </a:tr>
              <a:tr h="167695">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23</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24</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25</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26</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27</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28</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29</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572650019"/>
                  </a:ext>
                </a:extLst>
              </a:tr>
              <a:tr h="171102">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30</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31</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993930797"/>
                  </a:ext>
                </a:extLst>
              </a:tr>
            </a:tbl>
          </a:graphicData>
        </a:graphic>
      </p:graphicFrame>
      <p:graphicFrame>
        <p:nvGraphicFramePr>
          <p:cNvPr id="36" name="Table 35">
            <a:extLst>
              <a:ext uri="{FF2B5EF4-FFF2-40B4-BE49-F238E27FC236}">
                <a16:creationId xmlns:a16="http://schemas.microsoft.com/office/drawing/2014/main" id="{D5C0B410-7E1A-BB34-88F4-D82DE3EC2087}"/>
              </a:ext>
            </a:extLst>
          </p:cNvPr>
          <p:cNvGraphicFramePr>
            <a:graphicFrameLocks noGrp="1"/>
          </p:cNvGraphicFramePr>
          <p:nvPr>
            <p:extLst>
              <p:ext uri="{D42A27DB-BD31-4B8C-83A1-F6EECF244321}">
                <p14:modId xmlns:p14="http://schemas.microsoft.com/office/powerpoint/2010/main" val="1532082839"/>
              </p:ext>
            </p:extLst>
          </p:nvPr>
        </p:nvGraphicFramePr>
        <p:xfrm>
          <a:off x="185936" y="3976244"/>
          <a:ext cx="1752601" cy="1434889"/>
        </p:xfrm>
        <a:graphic>
          <a:graphicData uri="http://schemas.openxmlformats.org/drawingml/2006/table">
            <a:tbl>
              <a:tblPr/>
              <a:tblGrid>
                <a:gridCol w="257207">
                  <a:extLst>
                    <a:ext uri="{9D8B030D-6E8A-4147-A177-3AD203B41FA5}">
                      <a16:colId xmlns:a16="http://schemas.microsoft.com/office/drawing/2014/main" val="3573859154"/>
                    </a:ext>
                  </a:extLst>
                </a:gridCol>
                <a:gridCol w="249869">
                  <a:extLst>
                    <a:ext uri="{9D8B030D-6E8A-4147-A177-3AD203B41FA5}">
                      <a16:colId xmlns:a16="http://schemas.microsoft.com/office/drawing/2014/main" val="3398857247"/>
                    </a:ext>
                  </a:extLst>
                </a:gridCol>
                <a:gridCol w="249105">
                  <a:extLst>
                    <a:ext uri="{9D8B030D-6E8A-4147-A177-3AD203B41FA5}">
                      <a16:colId xmlns:a16="http://schemas.microsoft.com/office/drawing/2014/main" val="1852057689"/>
                    </a:ext>
                  </a:extLst>
                </a:gridCol>
                <a:gridCol w="249105">
                  <a:extLst>
                    <a:ext uri="{9D8B030D-6E8A-4147-A177-3AD203B41FA5}">
                      <a16:colId xmlns:a16="http://schemas.microsoft.com/office/drawing/2014/main" val="1094846851"/>
                    </a:ext>
                  </a:extLst>
                </a:gridCol>
                <a:gridCol w="249105">
                  <a:extLst>
                    <a:ext uri="{9D8B030D-6E8A-4147-A177-3AD203B41FA5}">
                      <a16:colId xmlns:a16="http://schemas.microsoft.com/office/drawing/2014/main" val="1817635868"/>
                    </a:ext>
                  </a:extLst>
                </a:gridCol>
                <a:gridCol w="249105">
                  <a:extLst>
                    <a:ext uri="{9D8B030D-6E8A-4147-A177-3AD203B41FA5}">
                      <a16:colId xmlns:a16="http://schemas.microsoft.com/office/drawing/2014/main" val="2086197380"/>
                    </a:ext>
                  </a:extLst>
                </a:gridCol>
                <a:gridCol w="249105">
                  <a:extLst>
                    <a:ext uri="{9D8B030D-6E8A-4147-A177-3AD203B41FA5}">
                      <a16:colId xmlns:a16="http://schemas.microsoft.com/office/drawing/2014/main" val="2167281895"/>
                    </a:ext>
                  </a:extLst>
                </a:gridCol>
              </a:tblGrid>
              <a:tr h="184551">
                <a:tc gridSpan="7">
                  <a:txBody>
                    <a:bodyPr/>
                    <a:lstStyle/>
                    <a:p>
                      <a:pPr marR="0" indent="0" algn="ctr" rtl="0">
                        <a:lnSpc>
                          <a:spcPct val="114000"/>
                        </a:lnSpc>
                        <a:buNone/>
                      </a:pPr>
                      <a:r>
                        <a:rPr lang="en-US" sz="1100" b="1" kern="1400" dirty="0">
                          <a:ln>
                            <a:noFill/>
                          </a:ln>
                          <a:solidFill>
                            <a:srgbClr val="FFFFFF"/>
                          </a:solidFill>
                          <a:effectLst/>
                          <a:latin typeface="Arial" panose="020B0604020202020204" pitchFamily="34" charset="0"/>
                        </a:rPr>
                        <a:t>September 2026</a:t>
                      </a:r>
                      <a:endParaRPr lang="en-US" sz="1100" b="1"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8B0B0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709534617"/>
                  </a:ext>
                </a:extLst>
              </a:tr>
              <a:tr h="184600">
                <a:tc>
                  <a:txBody>
                    <a:bodyPr/>
                    <a:lstStyle/>
                    <a:p>
                      <a:pPr marR="0" indent="0" algn="ctr" rtl="0">
                        <a:lnSpc>
                          <a:spcPct val="114000"/>
                        </a:lnSpc>
                        <a:buNone/>
                      </a:pPr>
                      <a:r>
                        <a:rPr lang="en-US" sz="1000" b="1" kern="1400" dirty="0">
                          <a:ln>
                            <a:noFill/>
                          </a:ln>
                          <a:solidFill>
                            <a:srgbClr val="000000"/>
                          </a:solidFill>
                          <a:effectLst/>
                          <a:latin typeface="Arial" panose="020B0604020202020204" pitchFamily="34" charset="0"/>
                        </a:rPr>
                        <a:t>S</a:t>
                      </a:r>
                      <a:endParaRPr lang="en-US" sz="1000" b="1" kern="1400" dirty="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a:ln>
                            <a:noFill/>
                          </a:ln>
                          <a:solidFill>
                            <a:srgbClr val="000000"/>
                          </a:solidFill>
                          <a:effectLst/>
                          <a:latin typeface="Arial" panose="020B0604020202020204" pitchFamily="34" charset="0"/>
                        </a:rPr>
                        <a:t>M</a:t>
                      </a:r>
                      <a:endParaRPr lang="en-US" sz="1000" b="1" kern="140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dirty="0">
                          <a:ln>
                            <a:noFill/>
                          </a:ln>
                          <a:solidFill>
                            <a:srgbClr val="000000"/>
                          </a:solidFill>
                          <a:effectLst/>
                          <a:latin typeface="Arial" panose="020B0604020202020204" pitchFamily="34" charset="0"/>
                        </a:rPr>
                        <a:t>T</a:t>
                      </a:r>
                      <a:endParaRPr lang="en-US" sz="1000" b="1" kern="1400" dirty="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a:ln>
                            <a:noFill/>
                          </a:ln>
                          <a:solidFill>
                            <a:srgbClr val="000000"/>
                          </a:solidFill>
                          <a:effectLst/>
                          <a:latin typeface="Arial" panose="020B0604020202020204" pitchFamily="34" charset="0"/>
                        </a:rPr>
                        <a:t>W</a:t>
                      </a:r>
                      <a:endParaRPr lang="en-US" sz="1000" b="1" kern="140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dirty="0">
                          <a:ln>
                            <a:noFill/>
                          </a:ln>
                          <a:solidFill>
                            <a:srgbClr val="000000"/>
                          </a:solidFill>
                          <a:effectLst/>
                          <a:latin typeface="Arial" panose="020B0604020202020204" pitchFamily="34" charset="0"/>
                        </a:rPr>
                        <a:t>T</a:t>
                      </a:r>
                      <a:endParaRPr lang="en-US" sz="1000" b="1" kern="1400" dirty="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a:ln>
                            <a:noFill/>
                          </a:ln>
                          <a:solidFill>
                            <a:srgbClr val="000000"/>
                          </a:solidFill>
                          <a:effectLst/>
                          <a:latin typeface="Arial" panose="020B0604020202020204" pitchFamily="34" charset="0"/>
                        </a:rPr>
                        <a:t>F</a:t>
                      </a:r>
                      <a:endParaRPr lang="en-US" sz="1000" b="1" kern="140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a:ln>
                            <a:noFill/>
                          </a:ln>
                          <a:solidFill>
                            <a:srgbClr val="000000"/>
                          </a:solidFill>
                          <a:effectLst/>
                          <a:latin typeface="Arial" panose="020B0604020202020204" pitchFamily="34" charset="0"/>
                        </a:rPr>
                        <a:t>S</a:t>
                      </a:r>
                      <a:endParaRPr lang="en-US" sz="1000" b="1" kern="140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extLst>
                  <a:ext uri="{0D108BD9-81ED-4DB2-BD59-A6C34878D82A}">
                    <a16:rowId xmlns:a16="http://schemas.microsoft.com/office/drawing/2014/main" val="731668664"/>
                  </a:ext>
                </a:extLst>
              </a:tr>
              <a:tr h="167695">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3</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4</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5</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4176687525"/>
                  </a:ext>
                </a:extLst>
              </a:tr>
              <a:tr h="176955">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6</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7</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5BC2E7"/>
                    </a:solid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8</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9</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10</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11</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12</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893610437"/>
                  </a:ext>
                </a:extLst>
              </a:tr>
              <a:tr h="180294">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13</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14</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15</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16</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17</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EBAD2D"/>
                    </a:solid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18</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19</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34537835"/>
                  </a:ext>
                </a:extLst>
              </a:tr>
              <a:tr h="201997">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20</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21</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22</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23</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24</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25</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26</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839722343"/>
                  </a:ext>
                </a:extLst>
              </a:tr>
              <a:tr h="167695">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27</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28</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40C1AC"/>
                    </a:solid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29</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40C1AC"/>
                    </a:solid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30</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40C1AC"/>
                    </a:solid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572650019"/>
                  </a:ext>
                </a:extLst>
              </a:tr>
              <a:tr h="171102">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993930797"/>
                  </a:ext>
                </a:extLst>
              </a:tr>
            </a:tbl>
          </a:graphicData>
        </a:graphic>
      </p:graphicFrame>
      <p:graphicFrame>
        <p:nvGraphicFramePr>
          <p:cNvPr id="37" name="Table 36">
            <a:extLst>
              <a:ext uri="{FF2B5EF4-FFF2-40B4-BE49-F238E27FC236}">
                <a16:creationId xmlns:a16="http://schemas.microsoft.com/office/drawing/2014/main" id="{491B6408-CF05-FBAC-7F3A-E2AD7B5CCF43}"/>
              </a:ext>
            </a:extLst>
          </p:cNvPr>
          <p:cNvGraphicFramePr>
            <a:graphicFrameLocks noGrp="1"/>
          </p:cNvGraphicFramePr>
          <p:nvPr>
            <p:extLst>
              <p:ext uri="{D42A27DB-BD31-4B8C-83A1-F6EECF244321}">
                <p14:modId xmlns:p14="http://schemas.microsoft.com/office/powerpoint/2010/main" val="742687617"/>
              </p:ext>
            </p:extLst>
          </p:nvPr>
        </p:nvGraphicFramePr>
        <p:xfrm>
          <a:off x="185936" y="5450251"/>
          <a:ext cx="1752601" cy="1422010"/>
        </p:xfrm>
        <a:graphic>
          <a:graphicData uri="http://schemas.openxmlformats.org/drawingml/2006/table">
            <a:tbl>
              <a:tblPr/>
              <a:tblGrid>
                <a:gridCol w="257207">
                  <a:extLst>
                    <a:ext uri="{9D8B030D-6E8A-4147-A177-3AD203B41FA5}">
                      <a16:colId xmlns:a16="http://schemas.microsoft.com/office/drawing/2014/main" val="3573859154"/>
                    </a:ext>
                  </a:extLst>
                </a:gridCol>
                <a:gridCol w="249869">
                  <a:extLst>
                    <a:ext uri="{9D8B030D-6E8A-4147-A177-3AD203B41FA5}">
                      <a16:colId xmlns:a16="http://schemas.microsoft.com/office/drawing/2014/main" val="3398857247"/>
                    </a:ext>
                  </a:extLst>
                </a:gridCol>
                <a:gridCol w="249105">
                  <a:extLst>
                    <a:ext uri="{9D8B030D-6E8A-4147-A177-3AD203B41FA5}">
                      <a16:colId xmlns:a16="http://schemas.microsoft.com/office/drawing/2014/main" val="1852057689"/>
                    </a:ext>
                  </a:extLst>
                </a:gridCol>
                <a:gridCol w="249105">
                  <a:extLst>
                    <a:ext uri="{9D8B030D-6E8A-4147-A177-3AD203B41FA5}">
                      <a16:colId xmlns:a16="http://schemas.microsoft.com/office/drawing/2014/main" val="1094846851"/>
                    </a:ext>
                  </a:extLst>
                </a:gridCol>
                <a:gridCol w="249105">
                  <a:extLst>
                    <a:ext uri="{9D8B030D-6E8A-4147-A177-3AD203B41FA5}">
                      <a16:colId xmlns:a16="http://schemas.microsoft.com/office/drawing/2014/main" val="1817635868"/>
                    </a:ext>
                  </a:extLst>
                </a:gridCol>
                <a:gridCol w="249105">
                  <a:extLst>
                    <a:ext uri="{9D8B030D-6E8A-4147-A177-3AD203B41FA5}">
                      <a16:colId xmlns:a16="http://schemas.microsoft.com/office/drawing/2014/main" val="2086197380"/>
                    </a:ext>
                  </a:extLst>
                </a:gridCol>
                <a:gridCol w="249105">
                  <a:extLst>
                    <a:ext uri="{9D8B030D-6E8A-4147-A177-3AD203B41FA5}">
                      <a16:colId xmlns:a16="http://schemas.microsoft.com/office/drawing/2014/main" val="2167281895"/>
                    </a:ext>
                  </a:extLst>
                </a:gridCol>
              </a:tblGrid>
              <a:tr h="184551">
                <a:tc gridSpan="7">
                  <a:txBody>
                    <a:bodyPr/>
                    <a:lstStyle/>
                    <a:p>
                      <a:pPr marR="0" indent="0" algn="ctr" rtl="0">
                        <a:lnSpc>
                          <a:spcPct val="114000"/>
                        </a:lnSpc>
                        <a:buNone/>
                      </a:pPr>
                      <a:r>
                        <a:rPr lang="en-US" sz="1100" b="1" kern="1400" dirty="0">
                          <a:ln>
                            <a:noFill/>
                          </a:ln>
                          <a:solidFill>
                            <a:srgbClr val="FFFFFF"/>
                          </a:solidFill>
                          <a:effectLst/>
                          <a:latin typeface="Arial" panose="020B0604020202020204" pitchFamily="34" charset="0"/>
                        </a:rPr>
                        <a:t> October 2026</a:t>
                      </a:r>
                      <a:endParaRPr lang="en-US" sz="1100" b="1"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8B0B0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709534617"/>
                  </a:ext>
                </a:extLst>
              </a:tr>
              <a:tr h="184600">
                <a:tc>
                  <a:txBody>
                    <a:bodyPr/>
                    <a:lstStyle/>
                    <a:p>
                      <a:pPr marR="0" indent="0" algn="ctr" rtl="0">
                        <a:lnSpc>
                          <a:spcPct val="114000"/>
                        </a:lnSpc>
                        <a:buNone/>
                      </a:pPr>
                      <a:r>
                        <a:rPr lang="en-US" sz="950" b="1" kern="1400">
                          <a:ln>
                            <a:noFill/>
                          </a:ln>
                          <a:solidFill>
                            <a:srgbClr val="000000"/>
                          </a:solidFill>
                          <a:effectLst/>
                          <a:latin typeface="Arial" panose="020B0604020202020204" pitchFamily="34" charset="0"/>
                        </a:rPr>
                        <a:t>S</a:t>
                      </a:r>
                      <a:endParaRPr lang="en-US" sz="900" b="1" kern="140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950" b="1" kern="1400">
                          <a:ln>
                            <a:noFill/>
                          </a:ln>
                          <a:solidFill>
                            <a:srgbClr val="000000"/>
                          </a:solidFill>
                          <a:effectLst/>
                          <a:latin typeface="Arial" panose="020B0604020202020204" pitchFamily="34" charset="0"/>
                        </a:rPr>
                        <a:t>M</a:t>
                      </a:r>
                      <a:endParaRPr lang="en-US" sz="900" b="1" kern="140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950" b="1" kern="1400">
                          <a:ln>
                            <a:noFill/>
                          </a:ln>
                          <a:solidFill>
                            <a:srgbClr val="000000"/>
                          </a:solidFill>
                          <a:effectLst/>
                          <a:latin typeface="Arial" panose="020B0604020202020204" pitchFamily="34" charset="0"/>
                        </a:rPr>
                        <a:t>T</a:t>
                      </a:r>
                      <a:endParaRPr lang="en-US" sz="900" b="1" kern="140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950" b="1" kern="1400" dirty="0">
                          <a:ln>
                            <a:noFill/>
                          </a:ln>
                          <a:solidFill>
                            <a:srgbClr val="000000"/>
                          </a:solidFill>
                          <a:effectLst/>
                          <a:latin typeface="Arial" panose="020B0604020202020204" pitchFamily="34" charset="0"/>
                        </a:rPr>
                        <a:t>W</a:t>
                      </a:r>
                      <a:endParaRPr lang="en-US" sz="900" b="1" kern="1400" dirty="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950" b="1" kern="1400">
                          <a:ln>
                            <a:noFill/>
                          </a:ln>
                          <a:solidFill>
                            <a:srgbClr val="000000"/>
                          </a:solidFill>
                          <a:effectLst/>
                          <a:latin typeface="Arial" panose="020B0604020202020204" pitchFamily="34" charset="0"/>
                        </a:rPr>
                        <a:t>T</a:t>
                      </a:r>
                      <a:endParaRPr lang="en-US" sz="900" b="1" kern="140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950" b="1" kern="1400">
                          <a:ln>
                            <a:noFill/>
                          </a:ln>
                          <a:solidFill>
                            <a:srgbClr val="000000"/>
                          </a:solidFill>
                          <a:effectLst/>
                          <a:latin typeface="Arial" panose="020B0604020202020204" pitchFamily="34" charset="0"/>
                        </a:rPr>
                        <a:t>F</a:t>
                      </a:r>
                      <a:endParaRPr lang="en-US" sz="900" b="1" kern="140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950" b="1" kern="1400">
                          <a:ln>
                            <a:noFill/>
                          </a:ln>
                          <a:solidFill>
                            <a:srgbClr val="000000"/>
                          </a:solidFill>
                          <a:effectLst/>
                          <a:latin typeface="Arial" panose="020B0604020202020204" pitchFamily="34" charset="0"/>
                        </a:rPr>
                        <a:t>S</a:t>
                      </a:r>
                      <a:endParaRPr lang="en-US" sz="900" b="1" kern="140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extLst>
                  <a:ext uri="{0D108BD9-81ED-4DB2-BD59-A6C34878D82A}">
                    <a16:rowId xmlns:a16="http://schemas.microsoft.com/office/drawing/2014/main" val="731668664"/>
                  </a:ext>
                </a:extLst>
              </a:tr>
              <a:tr h="159401">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 </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 </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1</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40C1AC"/>
                    </a:solid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2</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40C1AC"/>
                    </a:solid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3</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4176687525"/>
                  </a:ext>
                </a:extLst>
              </a:tr>
              <a:tr h="176955">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4</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5</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6</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7</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8</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9</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10</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893610437"/>
                  </a:ext>
                </a:extLst>
              </a:tr>
              <a:tr h="180294">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11</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12</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13</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14</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15</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16</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17</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34537835"/>
                  </a:ext>
                </a:extLst>
              </a:tr>
              <a:tr h="201997">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18</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19</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20</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21</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22</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23</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24</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839722343"/>
                  </a:ext>
                </a:extLst>
              </a:tr>
              <a:tr h="163110">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25</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26</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27</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28</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00" kern="1400" dirty="0">
                          <a:ln>
                            <a:noFill/>
                          </a:ln>
                          <a:solidFill>
                            <a:srgbClr val="221F20"/>
                          </a:solidFill>
                          <a:effectLst/>
                          <a:latin typeface="Arial" panose="020B0604020202020204" pitchFamily="34" charset="0"/>
                        </a:rPr>
                        <a:t>29</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00" kern="1400" dirty="0">
                          <a:ln>
                            <a:noFill/>
                          </a:ln>
                          <a:solidFill>
                            <a:srgbClr val="221F20"/>
                          </a:solidFill>
                          <a:effectLst/>
                          <a:latin typeface="Arial" panose="020B0604020202020204" pitchFamily="34" charset="0"/>
                        </a:rPr>
                        <a:t>30</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31</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572650019"/>
                  </a:ext>
                </a:extLst>
              </a:tr>
              <a:tr h="171102">
                <a:tc>
                  <a:txBody>
                    <a:bodyPr/>
                    <a:lstStyle/>
                    <a:p>
                      <a:pPr marR="0" indent="0" algn="ctr" rtl="0">
                        <a:lnSpc>
                          <a:spcPct val="114000"/>
                        </a:lnSpc>
                        <a:buNone/>
                      </a:pPr>
                      <a:r>
                        <a:rPr lang="en-US" sz="950" kern="1400">
                          <a:ln>
                            <a:noFill/>
                          </a:ln>
                          <a:solidFill>
                            <a:srgbClr val="221F20"/>
                          </a:solidFill>
                          <a:effectLst/>
                          <a:latin typeface="Arial" panose="020B0604020202020204" pitchFamily="34" charset="0"/>
                        </a:rPr>
                        <a:t> </a:t>
                      </a:r>
                      <a:endParaRPr lang="en-US" sz="900" kern="140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a:ln>
                            <a:noFill/>
                          </a:ln>
                          <a:solidFill>
                            <a:srgbClr val="221F20"/>
                          </a:solidFill>
                          <a:effectLst/>
                          <a:latin typeface="Arial" panose="020B0604020202020204" pitchFamily="34" charset="0"/>
                        </a:rPr>
                        <a:t> </a:t>
                      </a:r>
                      <a:endParaRPr lang="en-US" sz="900" kern="140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a:ln>
                            <a:noFill/>
                          </a:ln>
                          <a:solidFill>
                            <a:srgbClr val="221F20"/>
                          </a:solidFill>
                          <a:effectLst/>
                          <a:latin typeface="Arial" panose="020B0604020202020204" pitchFamily="34" charset="0"/>
                        </a:rPr>
                        <a:t> </a:t>
                      </a:r>
                      <a:endParaRPr lang="en-US" sz="900" kern="140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a:ln>
                            <a:noFill/>
                          </a:ln>
                          <a:solidFill>
                            <a:srgbClr val="221F20"/>
                          </a:solidFill>
                          <a:effectLst/>
                          <a:latin typeface="Arial" panose="020B0604020202020204" pitchFamily="34" charset="0"/>
                        </a:rPr>
                        <a:t> </a:t>
                      </a:r>
                      <a:endParaRPr lang="en-US" sz="900" kern="140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a:ln>
                            <a:noFill/>
                          </a:ln>
                          <a:solidFill>
                            <a:srgbClr val="221F20"/>
                          </a:solidFill>
                          <a:effectLst/>
                          <a:latin typeface="Arial" panose="020B0604020202020204" pitchFamily="34" charset="0"/>
                        </a:rPr>
                        <a:t> </a:t>
                      </a:r>
                      <a:endParaRPr lang="en-US" sz="900" kern="140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 </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 </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993930797"/>
                  </a:ext>
                </a:extLst>
              </a:tr>
            </a:tbl>
          </a:graphicData>
        </a:graphic>
      </p:graphicFrame>
      <p:graphicFrame>
        <p:nvGraphicFramePr>
          <p:cNvPr id="38" name="Table 37">
            <a:extLst>
              <a:ext uri="{FF2B5EF4-FFF2-40B4-BE49-F238E27FC236}">
                <a16:creationId xmlns:a16="http://schemas.microsoft.com/office/drawing/2014/main" id="{EADDC82D-5C6F-51EC-ABE0-022EE860B327}"/>
              </a:ext>
            </a:extLst>
          </p:cNvPr>
          <p:cNvGraphicFramePr>
            <a:graphicFrameLocks noGrp="1"/>
          </p:cNvGraphicFramePr>
          <p:nvPr>
            <p:extLst>
              <p:ext uri="{D42A27DB-BD31-4B8C-83A1-F6EECF244321}">
                <p14:modId xmlns:p14="http://schemas.microsoft.com/office/powerpoint/2010/main" val="4139336161"/>
              </p:ext>
            </p:extLst>
          </p:nvPr>
        </p:nvGraphicFramePr>
        <p:xfrm>
          <a:off x="185936" y="6911379"/>
          <a:ext cx="1752601" cy="1434889"/>
        </p:xfrm>
        <a:graphic>
          <a:graphicData uri="http://schemas.openxmlformats.org/drawingml/2006/table">
            <a:tbl>
              <a:tblPr/>
              <a:tblGrid>
                <a:gridCol w="257207">
                  <a:extLst>
                    <a:ext uri="{9D8B030D-6E8A-4147-A177-3AD203B41FA5}">
                      <a16:colId xmlns:a16="http://schemas.microsoft.com/office/drawing/2014/main" val="3573859154"/>
                    </a:ext>
                  </a:extLst>
                </a:gridCol>
                <a:gridCol w="249869">
                  <a:extLst>
                    <a:ext uri="{9D8B030D-6E8A-4147-A177-3AD203B41FA5}">
                      <a16:colId xmlns:a16="http://schemas.microsoft.com/office/drawing/2014/main" val="3398857247"/>
                    </a:ext>
                  </a:extLst>
                </a:gridCol>
                <a:gridCol w="249105">
                  <a:extLst>
                    <a:ext uri="{9D8B030D-6E8A-4147-A177-3AD203B41FA5}">
                      <a16:colId xmlns:a16="http://schemas.microsoft.com/office/drawing/2014/main" val="1852057689"/>
                    </a:ext>
                  </a:extLst>
                </a:gridCol>
                <a:gridCol w="249105">
                  <a:extLst>
                    <a:ext uri="{9D8B030D-6E8A-4147-A177-3AD203B41FA5}">
                      <a16:colId xmlns:a16="http://schemas.microsoft.com/office/drawing/2014/main" val="1094846851"/>
                    </a:ext>
                  </a:extLst>
                </a:gridCol>
                <a:gridCol w="249105">
                  <a:extLst>
                    <a:ext uri="{9D8B030D-6E8A-4147-A177-3AD203B41FA5}">
                      <a16:colId xmlns:a16="http://schemas.microsoft.com/office/drawing/2014/main" val="1817635868"/>
                    </a:ext>
                  </a:extLst>
                </a:gridCol>
                <a:gridCol w="249105">
                  <a:extLst>
                    <a:ext uri="{9D8B030D-6E8A-4147-A177-3AD203B41FA5}">
                      <a16:colId xmlns:a16="http://schemas.microsoft.com/office/drawing/2014/main" val="2086197380"/>
                    </a:ext>
                  </a:extLst>
                </a:gridCol>
                <a:gridCol w="249105">
                  <a:extLst>
                    <a:ext uri="{9D8B030D-6E8A-4147-A177-3AD203B41FA5}">
                      <a16:colId xmlns:a16="http://schemas.microsoft.com/office/drawing/2014/main" val="2167281895"/>
                    </a:ext>
                  </a:extLst>
                </a:gridCol>
              </a:tblGrid>
              <a:tr h="184551">
                <a:tc gridSpan="7">
                  <a:txBody>
                    <a:bodyPr/>
                    <a:lstStyle/>
                    <a:p>
                      <a:pPr marR="0" indent="0" algn="ctr" rtl="0">
                        <a:lnSpc>
                          <a:spcPct val="114000"/>
                        </a:lnSpc>
                        <a:buNone/>
                      </a:pPr>
                      <a:r>
                        <a:rPr lang="en-US" sz="1100" b="1" kern="1400" dirty="0">
                          <a:ln>
                            <a:noFill/>
                          </a:ln>
                          <a:solidFill>
                            <a:srgbClr val="FFFFFF"/>
                          </a:solidFill>
                          <a:effectLst/>
                          <a:latin typeface="Arial" panose="020B0604020202020204" pitchFamily="34" charset="0"/>
                        </a:rPr>
                        <a:t>November 2026</a:t>
                      </a:r>
                      <a:endParaRPr lang="en-US" sz="1100" b="1"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8B0B0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709534617"/>
                  </a:ext>
                </a:extLst>
              </a:tr>
              <a:tr h="184600">
                <a:tc>
                  <a:txBody>
                    <a:bodyPr/>
                    <a:lstStyle/>
                    <a:p>
                      <a:pPr marR="0" indent="0" algn="ctr" rtl="0">
                        <a:lnSpc>
                          <a:spcPct val="114000"/>
                        </a:lnSpc>
                        <a:buNone/>
                      </a:pPr>
                      <a:r>
                        <a:rPr lang="en-US" sz="1000" b="1" kern="1400" dirty="0">
                          <a:ln>
                            <a:noFill/>
                          </a:ln>
                          <a:solidFill>
                            <a:srgbClr val="000000"/>
                          </a:solidFill>
                          <a:effectLst/>
                          <a:latin typeface="Arial" panose="020B0604020202020204" pitchFamily="34" charset="0"/>
                        </a:rPr>
                        <a:t>S</a:t>
                      </a:r>
                      <a:endParaRPr lang="en-US" sz="1000" b="1" kern="1400" dirty="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dirty="0">
                          <a:ln>
                            <a:noFill/>
                          </a:ln>
                          <a:solidFill>
                            <a:srgbClr val="000000"/>
                          </a:solidFill>
                          <a:effectLst/>
                          <a:latin typeface="Arial" panose="020B0604020202020204" pitchFamily="34" charset="0"/>
                        </a:rPr>
                        <a:t>M</a:t>
                      </a:r>
                      <a:endParaRPr lang="en-US" sz="1000" b="1" kern="1400" dirty="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dirty="0">
                          <a:ln>
                            <a:noFill/>
                          </a:ln>
                          <a:solidFill>
                            <a:srgbClr val="000000"/>
                          </a:solidFill>
                          <a:effectLst/>
                          <a:latin typeface="Arial" panose="020B0604020202020204" pitchFamily="34" charset="0"/>
                        </a:rPr>
                        <a:t>T</a:t>
                      </a:r>
                      <a:endParaRPr lang="en-US" sz="1000" b="1" kern="1400" dirty="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a:ln>
                            <a:noFill/>
                          </a:ln>
                          <a:solidFill>
                            <a:srgbClr val="000000"/>
                          </a:solidFill>
                          <a:effectLst/>
                          <a:latin typeface="Arial" panose="020B0604020202020204" pitchFamily="34" charset="0"/>
                        </a:rPr>
                        <a:t>W</a:t>
                      </a:r>
                      <a:endParaRPr lang="en-US" sz="1000" b="1" kern="140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dirty="0">
                          <a:ln>
                            <a:noFill/>
                          </a:ln>
                          <a:solidFill>
                            <a:srgbClr val="000000"/>
                          </a:solidFill>
                          <a:effectLst/>
                          <a:latin typeface="Arial" panose="020B0604020202020204" pitchFamily="34" charset="0"/>
                        </a:rPr>
                        <a:t>T</a:t>
                      </a:r>
                      <a:endParaRPr lang="en-US" sz="1000" b="1" kern="1400" dirty="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a:ln>
                            <a:noFill/>
                          </a:ln>
                          <a:solidFill>
                            <a:srgbClr val="000000"/>
                          </a:solidFill>
                          <a:effectLst/>
                          <a:latin typeface="Arial" panose="020B0604020202020204" pitchFamily="34" charset="0"/>
                        </a:rPr>
                        <a:t>F</a:t>
                      </a:r>
                      <a:endParaRPr lang="en-US" sz="1000" b="1" kern="140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a:ln>
                            <a:noFill/>
                          </a:ln>
                          <a:solidFill>
                            <a:srgbClr val="000000"/>
                          </a:solidFill>
                          <a:effectLst/>
                          <a:latin typeface="Arial" panose="020B0604020202020204" pitchFamily="34" charset="0"/>
                        </a:rPr>
                        <a:t>S</a:t>
                      </a:r>
                      <a:endParaRPr lang="en-US" sz="1000" b="1" kern="140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extLst>
                  <a:ext uri="{0D108BD9-81ED-4DB2-BD59-A6C34878D82A}">
                    <a16:rowId xmlns:a16="http://schemas.microsoft.com/office/drawing/2014/main" val="731668664"/>
                  </a:ext>
                </a:extLst>
              </a:tr>
              <a:tr h="167695">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3</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4</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5</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6</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7</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4176687525"/>
                  </a:ext>
                </a:extLst>
              </a:tr>
              <a:tr h="176955">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8</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9</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10</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11</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5BC2E7"/>
                    </a:solid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12</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13</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14</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893610437"/>
                  </a:ext>
                </a:extLst>
              </a:tr>
              <a:tr h="180294">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15</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16</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17</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18</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19</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20</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21</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34537835"/>
                  </a:ext>
                </a:extLst>
              </a:tr>
              <a:tr h="201997">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22</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23</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40C1AC"/>
                    </a:solid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24</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40C1AC"/>
                    </a:solid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25</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EBAD2D"/>
                    </a:solid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26</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5BC2E7"/>
                    </a:solid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27</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5BC2E7"/>
                    </a:solid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28</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839722343"/>
                  </a:ext>
                </a:extLst>
              </a:tr>
              <a:tr h="167695">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29</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30</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endParaRPr lang="en-US" sz="10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endParaRPr lang="en-US" sz="10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endParaRPr lang="en-US" sz="10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endParaRPr lang="en-US" sz="10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endParaRPr lang="en-US" sz="10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572650019"/>
                  </a:ext>
                </a:extLst>
              </a:tr>
              <a:tr h="171102">
                <a:tc>
                  <a:txBody>
                    <a:bodyPr/>
                    <a:lstStyle/>
                    <a:p>
                      <a:pPr marR="0" indent="0" algn="ctr" rtl="0">
                        <a:lnSpc>
                          <a:spcPct val="114000"/>
                        </a:lnSpc>
                        <a:buNone/>
                      </a:pPr>
                      <a:endParaRPr lang="en-US" sz="10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endParaRPr lang="en-US" sz="10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993930797"/>
                  </a:ext>
                </a:extLst>
              </a:tr>
            </a:tbl>
          </a:graphicData>
        </a:graphic>
      </p:graphicFrame>
      <p:graphicFrame>
        <p:nvGraphicFramePr>
          <p:cNvPr id="39" name="Table 38">
            <a:extLst>
              <a:ext uri="{FF2B5EF4-FFF2-40B4-BE49-F238E27FC236}">
                <a16:creationId xmlns:a16="http://schemas.microsoft.com/office/drawing/2014/main" id="{695F8ED6-C564-C821-CB72-76C82EA59B0D}"/>
              </a:ext>
            </a:extLst>
          </p:cNvPr>
          <p:cNvGraphicFramePr>
            <a:graphicFrameLocks noGrp="1"/>
          </p:cNvGraphicFramePr>
          <p:nvPr>
            <p:extLst>
              <p:ext uri="{D42A27DB-BD31-4B8C-83A1-F6EECF244321}">
                <p14:modId xmlns:p14="http://schemas.microsoft.com/office/powerpoint/2010/main" val="3217389541"/>
              </p:ext>
            </p:extLst>
          </p:nvPr>
        </p:nvGraphicFramePr>
        <p:xfrm>
          <a:off x="185936" y="8385387"/>
          <a:ext cx="1752601" cy="1434889"/>
        </p:xfrm>
        <a:graphic>
          <a:graphicData uri="http://schemas.openxmlformats.org/drawingml/2006/table">
            <a:tbl>
              <a:tblPr/>
              <a:tblGrid>
                <a:gridCol w="257207">
                  <a:extLst>
                    <a:ext uri="{9D8B030D-6E8A-4147-A177-3AD203B41FA5}">
                      <a16:colId xmlns:a16="http://schemas.microsoft.com/office/drawing/2014/main" val="3573859154"/>
                    </a:ext>
                  </a:extLst>
                </a:gridCol>
                <a:gridCol w="249869">
                  <a:extLst>
                    <a:ext uri="{9D8B030D-6E8A-4147-A177-3AD203B41FA5}">
                      <a16:colId xmlns:a16="http://schemas.microsoft.com/office/drawing/2014/main" val="3398857247"/>
                    </a:ext>
                  </a:extLst>
                </a:gridCol>
                <a:gridCol w="249105">
                  <a:extLst>
                    <a:ext uri="{9D8B030D-6E8A-4147-A177-3AD203B41FA5}">
                      <a16:colId xmlns:a16="http://schemas.microsoft.com/office/drawing/2014/main" val="1852057689"/>
                    </a:ext>
                  </a:extLst>
                </a:gridCol>
                <a:gridCol w="249105">
                  <a:extLst>
                    <a:ext uri="{9D8B030D-6E8A-4147-A177-3AD203B41FA5}">
                      <a16:colId xmlns:a16="http://schemas.microsoft.com/office/drawing/2014/main" val="1094846851"/>
                    </a:ext>
                  </a:extLst>
                </a:gridCol>
                <a:gridCol w="249105">
                  <a:extLst>
                    <a:ext uri="{9D8B030D-6E8A-4147-A177-3AD203B41FA5}">
                      <a16:colId xmlns:a16="http://schemas.microsoft.com/office/drawing/2014/main" val="1817635868"/>
                    </a:ext>
                  </a:extLst>
                </a:gridCol>
                <a:gridCol w="249105">
                  <a:extLst>
                    <a:ext uri="{9D8B030D-6E8A-4147-A177-3AD203B41FA5}">
                      <a16:colId xmlns:a16="http://schemas.microsoft.com/office/drawing/2014/main" val="2086197380"/>
                    </a:ext>
                  </a:extLst>
                </a:gridCol>
                <a:gridCol w="249105">
                  <a:extLst>
                    <a:ext uri="{9D8B030D-6E8A-4147-A177-3AD203B41FA5}">
                      <a16:colId xmlns:a16="http://schemas.microsoft.com/office/drawing/2014/main" val="2167281895"/>
                    </a:ext>
                  </a:extLst>
                </a:gridCol>
              </a:tblGrid>
              <a:tr h="184551">
                <a:tc gridSpan="7">
                  <a:txBody>
                    <a:bodyPr/>
                    <a:lstStyle/>
                    <a:p>
                      <a:pPr marR="0" indent="0" algn="ctr" rtl="0">
                        <a:lnSpc>
                          <a:spcPct val="114000"/>
                        </a:lnSpc>
                        <a:buNone/>
                      </a:pPr>
                      <a:r>
                        <a:rPr lang="en-US" sz="1100" b="1" kern="1400" dirty="0">
                          <a:ln>
                            <a:noFill/>
                          </a:ln>
                          <a:solidFill>
                            <a:srgbClr val="FFFFFF"/>
                          </a:solidFill>
                          <a:effectLst/>
                          <a:latin typeface="Arial" panose="020B0604020202020204" pitchFamily="34" charset="0"/>
                        </a:rPr>
                        <a:t>December 2026</a:t>
                      </a:r>
                      <a:endParaRPr lang="en-US" sz="1100" b="1"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8B0B0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709534617"/>
                  </a:ext>
                </a:extLst>
              </a:tr>
              <a:tr h="184600">
                <a:tc>
                  <a:txBody>
                    <a:bodyPr/>
                    <a:lstStyle/>
                    <a:p>
                      <a:pPr marR="0" indent="0" algn="ctr" rtl="0">
                        <a:lnSpc>
                          <a:spcPct val="114000"/>
                        </a:lnSpc>
                        <a:buNone/>
                      </a:pPr>
                      <a:r>
                        <a:rPr lang="en-US" sz="1000" b="1" kern="1400" dirty="0">
                          <a:ln>
                            <a:noFill/>
                          </a:ln>
                          <a:solidFill>
                            <a:srgbClr val="000000"/>
                          </a:solidFill>
                          <a:effectLst/>
                          <a:latin typeface="Arial" panose="020B0604020202020204" pitchFamily="34" charset="0"/>
                        </a:rPr>
                        <a:t>S</a:t>
                      </a:r>
                      <a:endParaRPr lang="en-US" sz="1000" b="1" kern="1400" dirty="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a:ln>
                            <a:noFill/>
                          </a:ln>
                          <a:solidFill>
                            <a:srgbClr val="000000"/>
                          </a:solidFill>
                          <a:effectLst/>
                          <a:latin typeface="Arial" panose="020B0604020202020204" pitchFamily="34" charset="0"/>
                        </a:rPr>
                        <a:t>M</a:t>
                      </a:r>
                      <a:endParaRPr lang="en-US" sz="1000" b="1" kern="140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a:ln>
                            <a:noFill/>
                          </a:ln>
                          <a:solidFill>
                            <a:srgbClr val="000000"/>
                          </a:solidFill>
                          <a:effectLst/>
                          <a:latin typeface="Arial" panose="020B0604020202020204" pitchFamily="34" charset="0"/>
                        </a:rPr>
                        <a:t>T</a:t>
                      </a:r>
                      <a:endParaRPr lang="en-US" sz="1000" b="1" kern="140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a:ln>
                            <a:noFill/>
                          </a:ln>
                          <a:solidFill>
                            <a:srgbClr val="000000"/>
                          </a:solidFill>
                          <a:effectLst/>
                          <a:latin typeface="Arial" panose="020B0604020202020204" pitchFamily="34" charset="0"/>
                        </a:rPr>
                        <a:t>W</a:t>
                      </a:r>
                      <a:endParaRPr lang="en-US" sz="1000" b="1" kern="140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dirty="0">
                          <a:ln>
                            <a:noFill/>
                          </a:ln>
                          <a:solidFill>
                            <a:srgbClr val="000000"/>
                          </a:solidFill>
                          <a:effectLst/>
                          <a:latin typeface="Arial" panose="020B0604020202020204" pitchFamily="34" charset="0"/>
                        </a:rPr>
                        <a:t>T</a:t>
                      </a:r>
                      <a:endParaRPr lang="en-US" sz="1000" b="1" kern="1400" dirty="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a:ln>
                            <a:noFill/>
                          </a:ln>
                          <a:solidFill>
                            <a:srgbClr val="000000"/>
                          </a:solidFill>
                          <a:effectLst/>
                          <a:latin typeface="Arial" panose="020B0604020202020204" pitchFamily="34" charset="0"/>
                        </a:rPr>
                        <a:t>F</a:t>
                      </a:r>
                      <a:endParaRPr lang="en-US" sz="1000" b="1" kern="140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a:ln>
                            <a:noFill/>
                          </a:ln>
                          <a:solidFill>
                            <a:srgbClr val="000000"/>
                          </a:solidFill>
                          <a:effectLst/>
                          <a:latin typeface="Arial" panose="020B0604020202020204" pitchFamily="34" charset="0"/>
                        </a:rPr>
                        <a:t>S</a:t>
                      </a:r>
                      <a:endParaRPr lang="en-US" sz="1000" b="1" kern="140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extLst>
                  <a:ext uri="{0D108BD9-81ED-4DB2-BD59-A6C34878D82A}">
                    <a16:rowId xmlns:a16="http://schemas.microsoft.com/office/drawing/2014/main" val="731668664"/>
                  </a:ext>
                </a:extLst>
              </a:tr>
              <a:tr h="167695">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accent6"/>
                    </a:solid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2</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3</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4</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5</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4176687525"/>
                  </a:ext>
                </a:extLst>
              </a:tr>
              <a:tr h="176955">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6</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7</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8</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9</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10</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11</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12</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893610437"/>
                  </a:ext>
                </a:extLst>
              </a:tr>
              <a:tr h="180294">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13</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14</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15</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16</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17</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18</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19</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34537835"/>
                  </a:ext>
                </a:extLst>
              </a:tr>
              <a:tr h="201997">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20</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21</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40C1AC"/>
                    </a:solid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22</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40C1AC"/>
                    </a:solid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23</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40C1AC"/>
                    </a:solid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24</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5BC2E7"/>
                    </a:solid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25</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5BC2E7"/>
                    </a:solid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26</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839722343"/>
                  </a:ext>
                </a:extLst>
              </a:tr>
              <a:tr h="167695">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27</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28</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40C1AC"/>
                    </a:solid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29</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40C1AC"/>
                    </a:solid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30</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40C1AC"/>
                    </a:solid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 31</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EBAD2D"/>
                    </a:solid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572650019"/>
                  </a:ext>
                </a:extLst>
              </a:tr>
              <a:tr h="171102">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993930797"/>
                  </a:ext>
                </a:extLst>
              </a:tr>
            </a:tbl>
          </a:graphicData>
        </a:graphic>
      </p:graphicFrame>
      <p:graphicFrame>
        <p:nvGraphicFramePr>
          <p:cNvPr id="43" name="Table 42">
            <a:extLst>
              <a:ext uri="{FF2B5EF4-FFF2-40B4-BE49-F238E27FC236}">
                <a16:creationId xmlns:a16="http://schemas.microsoft.com/office/drawing/2014/main" id="{2195189F-FA6D-B0FB-EF96-C742231964D8}"/>
              </a:ext>
            </a:extLst>
          </p:cNvPr>
          <p:cNvGraphicFramePr>
            <a:graphicFrameLocks noGrp="1"/>
          </p:cNvGraphicFramePr>
          <p:nvPr>
            <p:extLst>
              <p:ext uri="{D42A27DB-BD31-4B8C-83A1-F6EECF244321}">
                <p14:modId xmlns:p14="http://schemas.microsoft.com/office/powerpoint/2010/main" val="959471401"/>
              </p:ext>
            </p:extLst>
          </p:nvPr>
        </p:nvGraphicFramePr>
        <p:xfrm>
          <a:off x="5824735" y="1041109"/>
          <a:ext cx="1752601" cy="1422010"/>
        </p:xfrm>
        <a:graphic>
          <a:graphicData uri="http://schemas.openxmlformats.org/drawingml/2006/table">
            <a:tbl>
              <a:tblPr/>
              <a:tblGrid>
                <a:gridCol w="257207">
                  <a:extLst>
                    <a:ext uri="{9D8B030D-6E8A-4147-A177-3AD203B41FA5}">
                      <a16:colId xmlns:a16="http://schemas.microsoft.com/office/drawing/2014/main" val="3573859154"/>
                    </a:ext>
                  </a:extLst>
                </a:gridCol>
                <a:gridCol w="249869">
                  <a:extLst>
                    <a:ext uri="{9D8B030D-6E8A-4147-A177-3AD203B41FA5}">
                      <a16:colId xmlns:a16="http://schemas.microsoft.com/office/drawing/2014/main" val="3398857247"/>
                    </a:ext>
                  </a:extLst>
                </a:gridCol>
                <a:gridCol w="249105">
                  <a:extLst>
                    <a:ext uri="{9D8B030D-6E8A-4147-A177-3AD203B41FA5}">
                      <a16:colId xmlns:a16="http://schemas.microsoft.com/office/drawing/2014/main" val="1852057689"/>
                    </a:ext>
                  </a:extLst>
                </a:gridCol>
                <a:gridCol w="249105">
                  <a:extLst>
                    <a:ext uri="{9D8B030D-6E8A-4147-A177-3AD203B41FA5}">
                      <a16:colId xmlns:a16="http://schemas.microsoft.com/office/drawing/2014/main" val="1094846851"/>
                    </a:ext>
                  </a:extLst>
                </a:gridCol>
                <a:gridCol w="249105">
                  <a:extLst>
                    <a:ext uri="{9D8B030D-6E8A-4147-A177-3AD203B41FA5}">
                      <a16:colId xmlns:a16="http://schemas.microsoft.com/office/drawing/2014/main" val="1817635868"/>
                    </a:ext>
                  </a:extLst>
                </a:gridCol>
                <a:gridCol w="249105">
                  <a:extLst>
                    <a:ext uri="{9D8B030D-6E8A-4147-A177-3AD203B41FA5}">
                      <a16:colId xmlns:a16="http://schemas.microsoft.com/office/drawing/2014/main" val="2086197380"/>
                    </a:ext>
                  </a:extLst>
                </a:gridCol>
                <a:gridCol w="249105">
                  <a:extLst>
                    <a:ext uri="{9D8B030D-6E8A-4147-A177-3AD203B41FA5}">
                      <a16:colId xmlns:a16="http://schemas.microsoft.com/office/drawing/2014/main" val="2167281895"/>
                    </a:ext>
                  </a:extLst>
                </a:gridCol>
              </a:tblGrid>
              <a:tr h="184551">
                <a:tc gridSpan="7">
                  <a:txBody>
                    <a:bodyPr/>
                    <a:lstStyle/>
                    <a:p>
                      <a:pPr marR="0" indent="0" algn="ctr" rtl="0">
                        <a:lnSpc>
                          <a:spcPct val="114000"/>
                        </a:lnSpc>
                        <a:buNone/>
                      </a:pPr>
                      <a:r>
                        <a:rPr lang="en-US" sz="1100" b="1" kern="1400" dirty="0">
                          <a:ln>
                            <a:noFill/>
                          </a:ln>
                          <a:solidFill>
                            <a:srgbClr val="FFFFFF"/>
                          </a:solidFill>
                          <a:effectLst/>
                          <a:latin typeface="Arial" panose="020B0604020202020204" pitchFamily="34" charset="0"/>
                        </a:rPr>
                        <a:t> January 2027</a:t>
                      </a:r>
                      <a:endParaRPr lang="en-US" sz="1100" b="1" kern="1400" dirty="0">
                        <a:ln>
                          <a:noFill/>
                        </a:ln>
                        <a:solidFill>
                          <a:srgbClr val="221F20"/>
                        </a:solidFill>
                        <a:effectLst/>
                        <a:latin typeface="Arial" panose="020B0604020202020204" pitchFamily="34" charset="0"/>
                      </a:endParaRPr>
                    </a:p>
                  </a:txBody>
                  <a:tcPr marL="0" marR="0" marT="0" marB="0">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8B0B0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709534617"/>
                  </a:ext>
                </a:extLst>
              </a:tr>
              <a:tr h="184600">
                <a:tc>
                  <a:txBody>
                    <a:bodyPr/>
                    <a:lstStyle/>
                    <a:p>
                      <a:pPr marR="0" indent="0" algn="ctr" rtl="0">
                        <a:lnSpc>
                          <a:spcPct val="114000"/>
                        </a:lnSpc>
                        <a:buNone/>
                      </a:pPr>
                      <a:r>
                        <a:rPr lang="en-US" sz="950" b="1" kern="1400" dirty="0">
                          <a:ln>
                            <a:noFill/>
                          </a:ln>
                          <a:solidFill>
                            <a:srgbClr val="000000"/>
                          </a:solidFill>
                          <a:effectLst/>
                          <a:latin typeface="Arial" panose="020B0604020202020204" pitchFamily="34" charset="0"/>
                        </a:rPr>
                        <a:t>S</a:t>
                      </a:r>
                      <a:endParaRPr lang="en-US" sz="900" b="1" kern="1400" dirty="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950" b="1" kern="1400" dirty="0">
                          <a:ln>
                            <a:noFill/>
                          </a:ln>
                          <a:solidFill>
                            <a:srgbClr val="000000"/>
                          </a:solidFill>
                          <a:effectLst/>
                          <a:latin typeface="Arial" panose="020B0604020202020204" pitchFamily="34" charset="0"/>
                        </a:rPr>
                        <a:t>M</a:t>
                      </a:r>
                      <a:endParaRPr lang="en-US" sz="900" b="1" kern="1400" dirty="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950" b="1" kern="1400" dirty="0">
                          <a:ln>
                            <a:noFill/>
                          </a:ln>
                          <a:solidFill>
                            <a:srgbClr val="000000"/>
                          </a:solidFill>
                          <a:effectLst/>
                          <a:latin typeface="Arial" panose="020B0604020202020204" pitchFamily="34" charset="0"/>
                        </a:rPr>
                        <a:t>T</a:t>
                      </a:r>
                      <a:endParaRPr lang="en-US" sz="900" b="1" kern="1400" dirty="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950" b="1" kern="1400" dirty="0">
                          <a:ln>
                            <a:noFill/>
                          </a:ln>
                          <a:solidFill>
                            <a:srgbClr val="000000"/>
                          </a:solidFill>
                          <a:effectLst/>
                          <a:latin typeface="Arial" panose="020B0604020202020204" pitchFamily="34" charset="0"/>
                        </a:rPr>
                        <a:t>W</a:t>
                      </a:r>
                      <a:endParaRPr lang="en-US" sz="900" b="1" kern="1400" dirty="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950" b="1" kern="1400">
                          <a:ln>
                            <a:noFill/>
                          </a:ln>
                          <a:solidFill>
                            <a:srgbClr val="000000"/>
                          </a:solidFill>
                          <a:effectLst/>
                          <a:latin typeface="Arial" panose="020B0604020202020204" pitchFamily="34" charset="0"/>
                        </a:rPr>
                        <a:t>T</a:t>
                      </a:r>
                      <a:endParaRPr lang="en-US" sz="900" b="1" kern="140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950" b="1" kern="1400">
                          <a:ln>
                            <a:noFill/>
                          </a:ln>
                          <a:solidFill>
                            <a:srgbClr val="000000"/>
                          </a:solidFill>
                          <a:effectLst/>
                          <a:latin typeface="Arial" panose="020B0604020202020204" pitchFamily="34" charset="0"/>
                        </a:rPr>
                        <a:t>F</a:t>
                      </a:r>
                      <a:endParaRPr lang="en-US" sz="900" b="1" kern="140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950" b="1" kern="1400" dirty="0">
                          <a:ln>
                            <a:noFill/>
                          </a:ln>
                          <a:solidFill>
                            <a:srgbClr val="000000"/>
                          </a:solidFill>
                          <a:effectLst/>
                          <a:latin typeface="Arial" panose="020B0604020202020204" pitchFamily="34" charset="0"/>
                        </a:rPr>
                        <a:t>S</a:t>
                      </a:r>
                      <a:endParaRPr lang="en-US" sz="900" b="1" kern="1400" dirty="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extLst>
                  <a:ext uri="{0D108BD9-81ED-4DB2-BD59-A6C34878D82A}">
                    <a16:rowId xmlns:a16="http://schemas.microsoft.com/office/drawing/2014/main" val="731668664"/>
                  </a:ext>
                </a:extLst>
              </a:tr>
              <a:tr h="159401">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 </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 </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 </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1</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5BC2E7"/>
                    </a:solid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2</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4176687525"/>
                  </a:ext>
                </a:extLst>
              </a:tr>
              <a:tr h="176955">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3</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4</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40C1AC"/>
                    </a:solid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5</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6</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7</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8</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9</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893610437"/>
                  </a:ext>
                </a:extLst>
              </a:tr>
              <a:tr h="180294">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10</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11</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12</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13</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14</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EBAD2D"/>
                    </a:solid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15</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16</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34537835"/>
                  </a:ext>
                </a:extLst>
              </a:tr>
              <a:tr h="201997">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17</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18</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5BC2E7"/>
                    </a:solid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19</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20</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21</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22</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23</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839722343"/>
                  </a:ext>
                </a:extLst>
              </a:tr>
              <a:tr h="163110">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24</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25</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26</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27</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29</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29</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30</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572650019"/>
                  </a:ext>
                </a:extLst>
              </a:tr>
              <a:tr h="171102">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31</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 </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a:ln>
                            <a:noFill/>
                          </a:ln>
                          <a:solidFill>
                            <a:srgbClr val="221F20"/>
                          </a:solidFill>
                          <a:effectLst/>
                          <a:latin typeface="Arial" panose="020B0604020202020204" pitchFamily="34" charset="0"/>
                        </a:rPr>
                        <a:t> </a:t>
                      </a:r>
                      <a:endParaRPr lang="en-US" sz="900" kern="140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a:ln>
                            <a:noFill/>
                          </a:ln>
                          <a:solidFill>
                            <a:srgbClr val="221F20"/>
                          </a:solidFill>
                          <a:effectLst/>
                          <a:latin typeface="Arial" panose="020B0604020202020204" pitchFamily="34" charset="0"/>
                        </a:rPr>
                        <a:t> </a:t>
                      </a:r>
                      <a:endParaRPr lang="en-US" sz="900" kern="140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a:ln>
                            <a:noFill/>
                          </a:ln>
                          <a:solidFill>
                            <a:srgbClr val="221F20"/>
                          </a:solidFill>
                          <a:effectLst/>
                          <a:latin typeface="Arial" panose="020B0604020202020204" pitchFamily="34" charset="0"/>
                        </a:rPr>
                        <a:t> </a:t>
                      </a:r>
                      <a:endParaRPr lang="en-US" sz="900" kern="140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a:ln>
                            <a:noFill/>
                          </a:ln>
                          <a:solidFill>
                            <a:srgbClr val="221F20"/>
                          </a:solidFill>
                          <a:effectLst/>
                          <a:latin typeface="Arial" panose="020B0604020202020204" pitchFamily="34" charset="0"/>
                        </a:rPr>
                        <a:t> </a:t>
                      </a:r>
                      <a:endParaRPr lang="en-US" sz="900" kern="140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 </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993930797"/>
                  </a:ext>
                </a:extLst>
              </a:tr>
            </a:tbl>
          </a:graphicData>
        </a:graphic>
      </p:graphicFrame>
      <p:graphicFrame>
        <p:nvGraphicFramePr>
          <p:cNvPr id="44" name="Table 43">
            <a:extLst>
              <a:ext uri="{FF2B5EF4-FFF2-40B4-BE49-F238E27FC236}">
                <a16:creationId xmlns:a16="http://schemas.microsoft.com/office/drawing/2014/main" id="{68F50D26-A0EA-7DEE-BA2B-1AA68C60A53B}"/>
              </a:ext>
            </a:extLst>
          </p:cNvPr>
          <p:cNvGraphicFramePr>
            <a:graphicFrameLocks noGrp="1"/>
          </p:cNvGraphicFramePr>
          <p:nvPr>
            <p:extLst>
              <p:ext uri="{D42A27DB-BD31-4B8C-83A1-F6EECF244321}">
                <p14:modId xmlns:p14="http://schemas.microsoft.com/office/powerpoint/2010/main" val="2933467938"/>
              </p:ext>
            </p:extLst>
          </p:nvPr>
        </p:nvGraphicFramePr>
        <p:xfrm>
          <a:off x="5829498" y="2502237"/>
          <a:ext cx="1752601" cy="1434889"/>
        </p:xfrm>
        <a:graphic>
          <a:graphicData uri="http://schemas.openxmlformats.org/drawingml/2006/table">
            <a:tbl>
              <a:tblPr/>
              <a:tblGrid>
                <a:gridCol w="257207">
                  <a:extLst>
                    <a:ext uri="{9D8B030D-6E8A-4147-A177-3AD203B41FA5}">
                      <a16:colId xmlns:a16="http://schemas.microsoft.com/office/drawing/2014/main" val="3573859154"/>
                    </a:ext>
                  </a:extLst>
                </a:gridCol>
                <a:gridCol w="249869">
                  <a:extLst>
                    <a:ext uri="{9D8B030D-6E8A-4147-A177-3AD203B41FA5}">
                      <a16:colId xmlns:a16="http://schemas.microsoft.com/office/drawing/2014/main" val="3398857247"/>
                    </a:ext>
                  </a:extLst>
                </a:gridCol>
                <a:gridCol w="249105">
                  <a:extLst>
                    <a:ext uri="{9D8B030D-6E8A-4147-A177-3AD203B41FA5}">
                      <a16:colId xmlns:a16="http://schemas.microsoft.com/office/drawing/2014/main" val="1852057689"/>
                    </a:ext>
                  </a:extLst>
                </a:gridCol>
                <a:gridCol w="249105">
                  <a:extLst>
                    <a:ext uri="{9D8B030D-6E8A-4147-A177-3AD203B41FA5}">
                      <a16:colId xmlns:a16="http://schemas.microsoft.com/office/drawing/2014/main" val="1094846851"/>
                    </a:ext>
                  </a:extLst>
                </a:gridCol>
                <a:gridCol w="249105">
                  <a:extLst>
                    <a:ext uri="{9D8B030D-6E8A-4147-A177-3AD203B41FA5}">
                      <a16:colId xmlns:a16="http://schemas.microsoft.com/office/drawing/2014/main" val="1817635868"/>
                    </a:ext>
                  </a:extLst>
                </a:gridCol>
                <a:gridCol w="249105">
                  <a:extLst>
                    <a:ext uri="{9D8B030D-6E8A-4147-A177-3AD203B41FA5}">
                      <a16:colId xmlns:a16="http://schemas.microsoft.com/office/drawing/2014/main" val="2086197380"/>
                    </a:ext>
                  </a:extLst>
                </a:gridCol>
                <a:gridCol w="249105">
                  <a:extLst>
                    <a:ext uri="{9D8B030D-6E8A-4147-A177-3AD203B41FA5}">
                      <a16:colId xmlns:a16="http://schemas.microsoft.com/office/drawing/2014/main" val="2167281895"/>
                    </a:ext>
                  </a:extLst>
                </a:gridCol>
              </a:tblGrid>
              <a:tr h="184551">
                <a:tc gridSpan="7">
                  <a:txBody>
                    <a:bodyPr/>
                    <a:lstStyle/>
                    <a:p>
                      <a:pPr marR="0" indent="0" algn="ctr" rtl="0">
                        <a:lnSpc>
                          <a:spcPct val="114000"/>
                        </a:lnSpc>
                        <a:buNone/>
                      </a:pPr>
                      <a:r>
                        <a:rPr lang="en-US" sz="1100" b="1" kern="1400" dirty="0">
                          <a:ln>
                            <a:noFill/>
                          </a:ln>
                          <a:solidFill>
                            <a:srgbClr val="FFFFFF"/>
                          </a:solidFill>
                          <a:effectLst/>
                          <a:latin typeface="Arial" panose="020B0604020202020204" pitchFamily="34" charset="0"/>
                        </a:rPr>
                        <a:t>February 2027</a:t>
                      </a:r>
                      <a:endParaRPr lang="en-US" sz="1100" b="1" kern="1400" dirty="0">
                        <a:ln>
                          <a:noFill/>
                        </a:ln>
                        <a:solidFill>
                          <a:srgbClr val="221F20"/>
                        </a:solidFill>
                        <a:effectLst/>
                        <a:latin typeface="Arial" panose="020B0604020202020204" pitchFamily="34" charset="0"/>
                      </a:endParaRPr>
                    </a:p>
                  </a:txBody>
                  <a:tcPr marL="0" marR="0" marT="0" marB="0">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8B0B0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709534617"/>
                  </a:ext>
                </a:extLst>
              </a:tr>
              <a:tr h="184600">
                <a:tc>
                  <a:txBody>
                    <a:bodyPr/>
                    <a:lstStyle/>
                    <a:p>
                      <a:pPr marR="0" indent="0" algn="ctr" rtl="0">
                        <a:lnSpc>
                          <a:spcPct val="114000"/>
                        </a:lnSpc>
                        <a:buNone/>
                      </a:pPr>
                      <a:r>
                        <a:rPr lang="en-US" sz="1000" b="1" kern="1400" dirty="0">
                          <a:ln>
                            <a:noFill/>
                          </a:ln>
                          <a:solidFill>
                            <a:srgbClr val="000000"/>
                          </a:solidFill>
                          <a:effectLst/>
                          <a:latin typeface="Arial" panose="020B0604020202020204" pitchFamily="34" charset="0"/>
                        </a:rPr>
                        <a:t>S</a:t>
                      </a:r>
                      <a:endParaRPr lang="en-US" sz="1000" b="1" kern="1400" dirty="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a:ln>
                            <a:noFill/>
                          </a:ln>
                          <a:solidFill>
                            <a:srgbClr val="000000"/>
                          </a:solidFill>
                          <a:effectLst/>
                          <a:latin typeface="Arial" panose="020B0604020202020204" pitchFamily="34" charset="0"/>
                        </a:rPr>
                        <a:t>M</a:t>
                      </a:r>
                      <a:endParaRPr lang="en-US" sz="1000" b="1" kern="140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dirty="0">
                          <a:ln>
                            <a:noFill/>
                          </a:ln>
                          <a:solidFill>
                            <a:srgbClr val="000000"/>
                          </a:solidFill>
                          <a:effectLst/>
                          <a:latin typeface="Arial" panose="020B0604020202020204" pitchFamily="34" charset="0"/>
                        </a:rPr>
                        <a:t>T</a:t>
                      </a:r>
                      <a:endParaRPr lang="en-US" sz="1000" b="1" kern="1400" dirty="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dirty="0">
                          <a:ln>
                            <a:noFill/>
                          </a:ln>
                          <a:solidFill>
                            <a:srgbClr val="000000"/>
                          </a:solidFill>
                          <a:effectLst/>
                          <a:latin typeface="Arial" panose="020B0604020202020204" pitchFamily="34" charset="0"/>
                        </a:rPr>
                        <a:t>W</a:t>
                      </a:r>
                      <a:endParaRPr lang="en-US" sz="1000" b="1" kern="1400" dirty="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dirty="0">
                          <a:ln>
                            <a:noFill/>
                          </a:ln>
                          <a:solidFill>
                            <a:srgbClr val="000000"/>
                          </a:solidFill>
                          <a:effectLst/>
                          <a:latin typeface="Arial" panose="020B0604020202020204" pitchFamily="34" charset="0"/>
                        </a:rPr>
                        <a:t>T</a:t>
                      </a:r>
                      <a:endParaRPr lang="en-US" sz="1000" b="1" kern="1400" dirty="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a:ln>
                            <a:noFill/>
                          </a:ln>
                          <a:solidFill>
                            <a:srgbClr val="000000"/>
                          </a:solidFill>
                          <a:effectLst/>
                          <a:latin typeface="Arial" panose="020B0604020202020204" pitchFamily="34" charset="0"/>
                        </a:rPr>
                        <a:t>F</a:t>
                      </a:r>
                      <a:endParaRPr lang="en-US" sz="1000" b="1" kern="140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a:ln>
                            <a:noFill/>
                          </a:ln>
                          <a:solidFill>
                            <a:srgbClr val="000000"/>
                          </a:solidFill>
                          <a:effectLst/>
                          <a:latin typeface="Arial" panose="020B0604020202020204" pitchFamily="34" charset="0"/>
                        </a:rPr>
                        <a:t>S</a:t>
                      </a:r>
                      <a:endParaRPr lang="en-US" sz="1000" b="1" kern="140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extLst>
                  <a:ext uri="{0D108BD9-81ED-4DB2-BD59-A6C34878D82A}">
                    <a16:rowId xmlns:a16="http://schemas.microsoft.com/office/drawing/2014/main" val="731668664"/>
                  </a:ext>
                </a:extLst>
              </a:tr>
              <a:tr h="167695">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3</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4</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5</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6</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4176687525"/>
                  </a:ext>
                </a:extLst>
              </a:tr>
              <a:tr h="176955">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7</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8</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9</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10</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11</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12</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13</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893610437"/>
                  </a:ext>
                </a:extLst>
              </a:tr>
              <a:tr h="180294">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14</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15</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5BC2E7"/>
                    </a:solid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16</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17</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18</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19</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20</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34537835"/>
                  </a:ext>
                </a:extLst>
              </a:tr>
              <a:tr h="201997">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21</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22</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23</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24</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25</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26</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27</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839722343"/>
                  </a:ext>
                </a:extLst>
              </a:tr>
              <a:tr h="167695">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28</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endParaRPr lang="en-US" sz="10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endParaRPr lang="en-US" sz="10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endParaRPr lang="en-US" sz="10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endParaRPr lang="en-US" sz="10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endParaRPr lang="en-US" sz="10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endParaRPr lang="en-US" sz="10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572650019"/>
                  </a:ext>
                </a:extLst>
              </a:tr>
              <a:tr h="171102">
                <a:tc>
                  <a:txBody>
                    <a:bodyPr/>
                    <a:lstStyle/>
                    <a:p>
                      <a:pPr marR="0" indent="0" algn="ctr" rtl="0">
                        <a:lnSpc>
                          <a:spcPct val="114000"/>
                        </a:lnSpc>
                        <a:buNone/>
                      </a:pPr>
                      <a:endParaRPr lang="en-US" sz="10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endParaRPr lang="en-US" sz="10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993930797"/>
                  </a:ext>
                </a:extLst>
              </a:tr>
            </a:tbl>
          </a:graphicData>
        </a:graphic>
      </p:graphicFrame>
      <p:graphicFrame>
        <p:nvGraphicFramePr>
          <p:cNvPr id="45" name="Table 44">
            <a:extLst>
              <a:ext uri="{FF2B5EF4-FFF2-40B4-BE49-F238E27FC236}">
                <a16:creationId xmlns:a16="http://schemas.microsoft.com/office/drawing/2014/main" id="{82D93F79-99FA-F8E9-770A-4DD37F26A3C4}"/>
              </a:ext>
            </a:extLst>
          </p:cNvPr>
          <p:cNvGraphicFramePr>
            <a:graphicFrameLocks noGrp="1"/>
          </p:cNvGraphicFramePr>
          <p:nvPr>
            <p:extLst>
              <p:ext uri="{D42A27DB-BD31-4B8C-83A1-F6EECF244321}">
                <p14:modId xmlns:p14="http://schemas.microsoft.com/office/powerpoint/2010/main" val="4026374576"/>
              </p:ext>
            </p:extLst>
          </p:nvPr>
        </p:nvGraphicFramePr>
        <p:xfrm>
          <a:off x="5824735" y="3976244"/>
          <a:ext cx="1752601" cy="1434889"/>
        </p:xfrm>
        <a:graphic>
          <a:graphicData uri="http://schemas.openxmlformats.org/drawingml/2006/table">
            <a:tbl>
              <a:tblPr/>
              <a:tblGrid>
                <a:gridCol w="257207">
                  <a:extLst>
                    <a:ext uri="{9D8B030D-6E8A-4147-A177-3AD203B41FA5}">
                      <a16:colId xmlns:a16="http://schemas.microsoft.com/office/drawing/2014/main" val="3573859154"/>
                    </a:ext>
                  </a:extLst>
                </a:gridCol>
                <a:gridCol w="249869">
                  <a:extLst>
                    <a:ext uri="{9D8B030D-6E8A-4147-A177-3AD203B41FA5}">
                      <a16:colId xmlns:a16="http://schemas.microsoft.com/office/drawing/2014/main" val="3398857247"/>
                    </a:ext>
                  </a:extLst>
                </a:gridCol>
                <a:gridCol w="249105">
                  <a:extLst>
                    <a:ext uri="{9D8B030D-6E8A-4147-A177-3AD203B41FA5}">
                      <a16:colId xmlns:a16="http://schemas.microsoft.com/office/drawing/2014/main" val="1852057689"/>
                    </a:ext>
                  </a:extLst>
                </a:gridCol>
                <a:gridCol w="249105">
                  <a:extLst>
                    <a:ext uri="{9D8B030D-6E8A-4147-A177-3AD203B41FA5}">
                      <a16:colId xmlns:a16="http://schemas.microsoft.com/office/drawing/2014/main" val="1094846851"/>
                    </a:ext>
                  </a:extLst>
                </a:gridCol>
                <a:gridCol w="249105">
                  <a:extLst>
                    <a:ext uri="{9D8B030D-6E8A-4147-A177-3AD203B41FA5}">
                      <a16:colId xmlns:a16="http://schemas.microsoft.com/office/drawing/2014/main" val="1817635868"/>
                    </a:ext>
                  </a:extLst>
                </a:gridCol>
                <a:gridCol w="249105">
                  <a:extLst>
                    <a:ext uri="{9D8B030D-6E8A-4147-A177-3AD203B41FA5}">
                      <a16:colId xmlns:a16="http://schemas.microsoft.com/office/drawing/2014/main" val="2086197380"/>
                    </a:ext>
                  </a:extLst>
                </a:gridCol>
                <a:gridCol w="249105">
                  <a:extLst>
                    <a:ext uri="{9D8B030D-6E8A-4147-A177-3AD203B41FA5}">
                      <a16:colId xmlns:a16="http://schemas.microsoft.com/office/drawing/2014/main" val="2167281895"/>
                    </a:ext>
                  </a:extLst>
                </a:gridCol>
              </a:tblGrid>
              <a:tr h="184551">
                <a:tc gridSpan="7">
                  <a:txBody>
                    <a:bodyPr/>
                    <a:lstStyle/>
                    <a:p>
                      <a:pPr marR="0" indent="0" algn="ctr" rtl="0">
                        <a:lnSpc>
                          <a:spcPct val="114000"/>
                        </a:lnSpc>
                        <a:buNone/>
                      </a:pPr>
                      <a:r>
                        <a:rPr lang="en-US" sz="1100" b="1" kern="1400" dirty="0">
                          <a:ln>
                            <a:noFill/>
                          </a:ln>
                          <a:solidFill>
                            <a:srgbClr val="FFFFFF"/>
                          </a:solidFill>
                          <a:effectLst/>
                          <a:latin typeface="Arial" panose="020B0604020202020204" pitchFamily="34" charset="0"/>
                        </a:rPr>
                        <a:t>March 2027</a:t>
                      </a:r>
                      <a:endParaRPr lang="en-US" sz="1100" b="1"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8B0B0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709534617"/>
                  </a:ext>
                </a:extLst>
              </a:tr>
              <a:tr h="184600">
                <a:tc>
                  <a:txBody>
                    <a:bodyPr/>
                    <a:lstStyle/>
                    <a:p>
                      <a:pPr marR="0" indent="0" algn="ctr" rtl="0">
                        <a:lnSpc>
                          <a:spcPct val="114000"/>
                        </a:lnSpc>
                        <a:buNone/>
                      </a:pPr>
                      <a:r>
                        <a:rPr lang="en-US" sz="1000" b="1" kern="1400" dirty="0">
                          <a:ln>
                            <a:noFill/>
                          </a:ln>
                          <a:solidFill>
                            <a:srgbClr val="000000"/>
                          </a:solidFill>
                          <a:effectLst/>
                          <a:latin typeface="Arial" panose="020B0604020202020204" pitchFamily="34" charset="0"/>
                        </a:rPr>
                        <a:t>S</a:t>
                      </a:r>
                      <a:endParaRPr lang="en-US" sz="1000" b="1" kern="1400" dirty="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a:ln>
                            <a:noFill/>
                          </a:ln>
                          <a:solidFill>
                            <a:srgbClr val="000000"/>
                          </a:solidFill>
                          <a:effectLst/>
                          <a:latin typeface="Arial" panose="020B0604020202020204" pitchFamily="34" charset="0"/>
                        </a:rPr>
                        <a:t>M</a:t>
                      </a:r>
                      <a:endParaRPr lang="en-US" sz="1000" b="1" kern="140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dirty="0">
                          <a:ln>
                            <a:noFill/>
                          </a:ln>
                          <a:solidFill>
                            <a:srgbClr val="000000"/>
                          </a:solidFill>
                          <a:effectLst/>
                          <a:latin typeface="Arial" panose="020B0604020202020204" pitchFamily="34" charset="0"/>
                        </a:rPr>
                        <a:t>T</a:t>
                      </a:r>
                      <a:endParaRPr lang="en-US" sz="1000" b="1" kern="1400" dirty="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a:ln>
                            <a:noFill/>
                          </a:ln>
                          <a:solidFill>
                            <a:srgbClr val="000000"/>
                          </a:solidFill>
                          <a:effectLst/>
                          <a:latin typeface="Arial" panose="020B0604020202020204" pitchFamily="34" charset="0"/>
                        </a:rPr>
                        <a:t>W</a:t>
                      </a:r>
                      <a:endParaRPr lang="en-US" sz="1000" b="1" kern="140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a:ln>
                            <a:noFill/>
                          </a:ln>
                          <a:solidFill>
                            <a:srgbClr val="000000"/>
                          </a:solidFill>
                          <a:effectLst/>
                          <a:latin typeface="Arial" panose="020B0604020202020204" pitchFamily="34" charset="0"/>
                        </a:rPr>
                        <a:t>T</a:t>
                      </a:r>
                      <a:endParaRPr lang="en-US" sz="1000" b="1" kern="140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a:ln>
                            <a:noFill/>
                          </a:ln>
                          <a:solidFill>
                            <a:srgbClr val="000000"/>
                          </a:solidFill>
                          <a:effectLst/>
                          <a:latin typeface="Arial" panose="020B0604020202020204" pitchFamily="34" charset="0"/>
                        </a:rPr>
                        <a:t>F</a:t>
                      </a:r>
                      <a:endParaRPr lang="en-US" sz="1000" b="1" kern="140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a:ln>
                            <a:noFill/>
                          </a:ln>
                          <a:solidFill>
                            <a:srgbClr val="000000"/>
                          </a:solidFill>
                          <a:effectLst/>
                          <a:latin typeface="Arial" panose="020B0604020202020204" pitchFamily="34" charset="0"/>
                        </a:rPr>
                        <a:t>S</a:t>
                      </a:r>
                      <a:endParaRPr lang="en-US" sz="1000" b="1" kern="140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extLst>
                  <a:ext uri="{0D108BD9-81ED-4DB2-BD59-A6C34878D82A}">
                    <a16:rowId xmlns:a16="http://schemas.microsoft.com/office/drawing/2014/main" val="731668664"/>
                  </a:ext>
                </a:extLst>
              </a:tr>
              <a:tr h="167695">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3</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4</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5</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6</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4176687525"/>
                  </a:ext>
                </a:extLst>
              </a:tr>
              <a:tr h="176955">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7</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8</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9</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10</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11</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12</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13</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893610437"/>
                  </a:ext>
                </a:extLst>
              </a:tr>
              <a:tr h="180294">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14</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15</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16</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17</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18</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19</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20</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34537835"/>
                  </a:ext>
                </a:extLst>
              </a:tr>
              <a:tr h="201997">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21</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22</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23</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24</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25</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26</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27</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839722343"/>
                  </a:ext>
                </a:extLst>
              </a:tr>
              <a:tr h="167695">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28</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29</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30</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31</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endParaRPr lang="en-US" sz="10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endParaRPr lang="en-US" sz="10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endParaRPr lang="en-US" sz="10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572650019"/>
                  </a:ext>
                </a:extLst>
              </a:tr>
              <a:tr h="171102">
                <a:tc>
                  <a:txBody>
                    <a:bodyPr/>
                    <a:lstStyle/>
                    <a:p>
                      <a:pPr marR="0" indent="0" algn="ctr" rtl="0">
                        <a:lnSpc>
                          <a:spcPct val="114000"/>
                        </a:lnSpc>
                        <a:buNone/>
                      </a:pPr>
                      <a:endParaRPr lang="en-US" sz="10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endParaRPr lang="en-US" sz="10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993930797"/>
                  </a:ext>
                </a:extLst>
              </a:tr>
            </a:tbl>
          </a:graphicData>
        </a:graphic>
      </p:graphicFrame>
      <p:graphicFrame>
        <p:nvGraphicFramePr>
          <p:cNvPr id="46" name="Table 45">
            <a:extLst>
              <a:ext uri="{FF2B5EF4-FFF2-40B4-BE49-F238E27FC236}">
                <a16:creationId xmlns:a16="http://schemas.microsoft.com/office/drawing/2014/main" id="{0B26E13D-702D-AD26-4488-BDA87985D600}"/>
              </a:ext>
            </a:extLst>
          </p:cNvPr>
          <p:cNvGraphicFramePr>
            <a:graphicFrameLocks noGrp="1"/>
          </p:cNvGraphicFramePr>
          <p:nvPr>
            <p:extLst>
              <p:ext uri="{D42A27DB-BD31-4B8C-83A1-F6EECF244321}">
                <p14:modId xmlns:p14="http://schemas.microsoft.com/office/powerpoint/2010/main" val="450042722"/>
              </p:ext>
            </p:extLst>
          </p:nvPr>
        </p:nvGraphicFramePr>
        <p:xfrm>
          <a:off x="5835734" y="5450251"/>
          <a:ext cx="1752601" cy="1422010"/>
        </p:xfrm>
        <a:graphic>
          <a:graphicData uri="http://schemas.openxmlformats.org/drawingml/2006/table">
            <a:tbl>
              <a:tblPr/>
              <a:tblGrid>
                <a:gridCol w="257207">
                  <a:extLst>
                    <a:ext uri="{9D8B030D-6E8A-4147-A177-3AD203B41FA5}">
                      <a16:colId xmlns:a16="http://schemas.microsoft.com/office/drawing/2014/main" val="3573859154"/>
                    </a:ext>
                  </a:extLst>
                </a:gridCol>
                <a:gridCol w="249869">
                  <a:extLst>
                    <a:ext uri="{9D8B030D-6E8A-4147-A177-3AD203B41FA5}">
                      <a16:colId xmlns:a16="http://schemas.microsoft.com/office/drawing/2014/main" val="3398857247"/>
                    </a:ext>
                  </a:extLst>
                </a:gridCol>
                <a:gridCol w="249105">
                  <a:extLst>
                    <a:ext uri="{9D8B030D-6E8A-4147-A177-3AD203B41FA5}">
                      <a16:colId xmlns:a16="http://schemas.microsoft.com/office/drawing/2014/main" val="1852057689"/>
                    </a:ext>
                  </a:extLst>
                </a:gridCol>
                <a:gridCol w="249105">
                  <a:extLst>
                    <a:ext uri="{9D8B030D-6E8A-4147-A177-3AD203B41FA5}">
                      <a16:colId xmlns:a16="http://schemas.microsoft.com/office/drawing/2014/main" val="1094846851"/>
                    </a:ext>
                  </a:extLst>
                </a:gridCol>
                <a:gridCol w="249105">
                  <a:extLst>
                    <a:ext uri="{9D8B030D-6E8A-4147-A177-3AD203B41FA5}">
                      <a16:colId xmlns:a16="http://schemas.microsoft.com/office/drawing/2014/main" val="1817635868"/>
                    </a:ext>
                  </a:extLst>
                </a:gridCol>
                <a:gridCol w="249105">
                  <a:extLst>
                    <a:ext uri="{9D8B030D-6E8A-4147-A177-3AD203B41FA5}">
                      <a16:colId xmlns:a16="http://schemas.microsoft.com/office/drawing/2014/main" val="2086197380"/>
                    </a:ext>
                  </a:extLst>
                </a:gridCol>
                <a:gridCol w="249105">
                  <a:extLst>
                    <a:ext uri="{9D8B030D-6E8A-4147-A177-3AD203B41FA5}">
                      <a16:colId xmlns:a16="http://schemas.microsoft.com/office/drawing/2014/main" val="2167281895"/>
                    </a:ext>
                  </a:extLst>
                </a:gridCol>
              </a:tblGrid>
              <a:tr h="184551">
                <a:tc gridSpan="7">
                  <a:txBody>
                    <a:bodyPr/>
                    <a:lstStyle/>
                    <a:p>
                      <a:pPr marR="0" indent="0" algn="ctr" rtl="0">
                        <a:lnSpc>
                          <a:spcPct val="114000"/>
                        </a:lnSpc>
                        <a:buNone/>
                      </a:pPr>
                      <a:r>
                        <a:rPr lang="en-US" sz="1100" b="1" kern="1400" dirty="0">
                          <a:ln>
                            <a:noFill/>
                          </a:ln>
                          <a:solidFill>
                            <a:srgbClr val="FFFFFF"/>
                          </a:solidFill>
                          <a:effectLst/>
                          <a:latin typeface="Arial" panose="020B0604020202020204" pitchFamily="34" charset="0"/>
                        </a:rPr>
                        <a:t>April 2027</a:t>
                      </a:r>
                      <a:endParaRPr lang="en-US" sz="1100" b="1"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8B0B0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709534617"/>
                  </a:ext>
                </a:extLst>
              </a:tr>
              <a:tr h="184600">
                <a:tc>
                  <a:txBody>
                    <a:bodyPr/>
                    <a:lstStyle/>
                    <a:p>
                      <a:pPr marR="0" indent="0" algn="ctr" rtl="0">
                        <a:lnSpc>
                          <a:spcPct val="114000"/>
                        </a:lnSpc>
                        <a:buNone/>
                      </a:pPr>
                      <a:r>
                        <a:rPr lang="en-US" sz="950" b="1" kern="1400">
                          <a:ln>
                            <a:noFill/>
                          </a:ln>
                          <a:solidFill>
                            <a:srgbClr val="000000"/>
                          </a:solidFill>
                          <a:effectLst/>
                          <a:latin typeface="Arial" panose="020B0604020202020204" pitchFamily="34" charset="0"/>
                        </a:rPr>
                        <a:t>S</a:t>
                      </a:r>
                      <a:endParaRPr lang="en-US" sz="900" b="1" kern="140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950" b="1" kern="1400">
                          <a:ln>
                            <a:noFill/>
                          </a:ln>
                          <a:solidFill>
                            <a:srgbClr val="000000"/>
                          </a:solidFill>
                          <a:effectLst/>
                          <a:latin typeface="Arial" panose="020B0604020202020204" pitchFamily="34" charset="0"/>
                        </a:rPr>
                        <a:t>M</a:t>
                      </a:r>
                      <a:endParaRPr lang="en-US" sz="900" b="1" kern="140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950" b="1" kern="1400">
                          <a:ln>
                            <a:noFill/>
                          </a:ln>
                          <a:solidFill>
                            <a:srgbClr val="000000"/>
                          </a:solidFill>
                          <a:effectLst/>
                          <a:latin typeface="Arial" panose="020B0604020202020204" pitchFamily="34" charset="0"/>
                        </a:rPr>
                        <a:t>T</a:t>
                      </a:r>
                      <a:endParaRPr lang="en-US" sz="900" b="1" kern="140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950" b="1" kern="1400">
                          <a:ln>
                            <a:noFill/>
                          </a:ln>
                          <a:solidFill>
                            <a:srgbClr val="000000"/>
                          </a:solidFill>
                          <a:effectLst/>
                          <a:latin typeface="Arial" panose="020B0604020202020204" pitchFamily="34" charset="0"/>
                        </a:rPr>
                        <a:t>W</a:t>
                      </a:r>
                      <a:endParaRPr lang="en-US" sz="900" b="1" kern="140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950" b="1" kern="1400">
                          <a:ln>
                            <a:noFill/>
                          </a:ln>
                          <a:solidFill>
                            <a:srgbClr val="000000"/>
                          </a:solidFill>
                          <a:effectLst/>
                          <a:latin typeface="Arial" panose="020B0604020202020204" pitchFamily="34" charset="0"/>
                        </a:rPr>
                        <a:t>T</a:t>
                      </a:r>
                      <a:endParaRPr lang="en-US" sz="900" b="1" kern="140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950" b="1" kern="1400">
                          <a:ln>
                            <a:noFill/>
                          </a:ln>
                          <a:solidFill>
                            <a:srgbClr val="000000"/>
                          </a:solidFill>
                          <a:effectLst/>
                          <a:latin typeface="Arial" panose="020B0604020202020204" pitchFamily="34" charset="0"/>
                        </a:rPr>
                        <a:t>F</a:t>
                      </a:r>
                      <a:endParaRPr lang="en-US" sz="900" b="1" kern="140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950" b="1" kern="1400">
                          <a:ln>
                            <a:noFill/>
                          </a:ln>
                          <a:solidFill>
                            <a:srgbClr val="000000"/>
                          </a:solidFill>
                          <a:effectLst/>
                          <a:latin typeface="Arial" panose="020B0604020202020204" pitchFamily="34" charset="0"/>
                        </a:rPr>
                        <a:t>S</a:t>
                      </a:r>
                      <a:endParaRPr lang="en-US" sz="900" b="1" kern="140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extLst>
                  <a:ext uri="{0D108BD9-81ED-4DB2-BD59-A6C34878D82A}">
                    <a16:rowId xmlns:a16="http://schemas.microsoft.com/office/drawing/2014/main" val="731668664"/>
                  </a:ext>
                </a:extLst>
              </a:tr>
              <a:tr h="159401">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 </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 </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1</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2</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3</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4176687525"/>
                  </a:ext>
                </a:extLst>
              </a:tr>
              <a:tr h="176955">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4</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5</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40C1AC"/>
                    </a:solid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6</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40C1AC"/>
                    </a:solid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7</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40C1AC"/>
                    </a:solid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8</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40C1AC"/>
                    </a:solid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9</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40C1AC"/>
                    </a:solid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10</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893610437"/>
                  </a:ext>
                </a:extLst>
              </a:tr>
              <a:tr h="180294">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11</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12</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13</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14</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15</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EBAD2D"/>
                    </a:solid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16</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17</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34537835"/>
                  </a:ext>
                </a:extLst>
              </a:tr>
              <a:tr h="201997">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18</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19</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20</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21</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22</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23</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24</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839722343"/>
                  </a:ext>
                </a:extLst>
              </a:tr>
              <a:tr h="163110">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25</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26</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27</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28</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00" kern="1400" dirty="0">
                          <a:ln>
                            <a:noFill/>
                          </a:ln>
                          <a:solidFill>
                            <a:srgbClr val="221F20"/>
                          </a:solidFill>
                          <a:effectLst/>
                          <a:latin typeface="Arial" panose="020B0604020202020204" pitchFamily="34" charset="0"/>
                        </a:rPr>
                        <a:t>29</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00" kern="1400" dirty="0">
                          <a:ln>
                            <a:noFill/>
                          </a:ln>
                          <a:solidFill>
                            <a:srgbClr val="221F20"/>
                          </a:solidFill>
                          <a:effectLst/>
                          <a:latin typeface="Arial" panose="020B0604020202020204" pitchFamily="34" charset="0"/>
                        </a:rPr>
                        <a:t>30</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572650019"/>
                  </a:ext>
                </a:extLst>
              </a:tr>
              <a:tr h="171102">
                <a:tc>
                  <a:txBody>
                    <a:bodyPr/>
                    <a:lstStyle/>
                    <a:p>
                      <a:pPr marR="0" indent="0" algn="ctr" rtl="0">
                        <a:lnSpc>
                          <a:spcPct val="114000"/>
                        </a:lnSpc>
                        <a:buNone/>
                      </a:pPr>
                      <a:r>
                        <a:rPr lang="en-US" sz="950" kern="1400">
                          <a:ln>
                            <a:noFill/>
                          </a:ln>
                          <a:solidFill>
                            <a:srgbClr val="221F20"/>
                          </a:solidFill>
                          <a:effectLst/>
                          <a:latin typeface="Arial" panose="020B0604020202020204" pitchFamily="34" charset="0"/>
                        </a:rPr>
                        <a:t> </a:t>
                      </a:r>
                      <a:endParaRPr lang="en-US" sz="900" kern="140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a:ln>
                            <a:noFill/>
                          </a:ln>
                          <a:solidFill>
                            <a:srgbClr val="221F20"/>
                          </a:solidFill>
                          <a:effectLst/>
                          <a:latin typeface="Arial" panose="020B0604020202020204" pitchFamily="34" charset="0"/>
                        </a:rPr>
                        <a:t> </a:t>
                      </a:r>
                      <a:endParaRPr lang="en-US" sz="900" kern="140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a:ln>
                            <a:noFill/>
                          </a:ln>
                          <a:solidFill>
                            <a:srgbClr val="221F20"/>
                          </a:solidFill>
                          <a:effectLst/>
                          <a:latin typeface="Arial" panose="020B0604020202020204" pitchFamily="34" charset="0"/>
                        </a:rPr>
                        <a:t> </a:t>
                      </a:r>
                      <a:endParaRPr lang="en-US" sz="900" kern="140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a:ln>
                            <a:noFill/>
                          </a:ln>
                          <a:solidFill>
                            <a:srgbClr val="221F20"/>
                          </a:solidFill>
                          <a:effectLst/>
                          <a:latin typeface="Arial" panose="020B0604020202020204" pitchFamily="34" charset="0"/>
                        </a:rPr>
                        <a:t> </a:t>
                      </a:r>
                      <a:endParaRPr lang="en-US" sz="900" kern="140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a:ln>
                            <a:noFill/>
                          </a:ln>
                          <a:solidFill>
                            <a:srgbClr val="221F20"/>
                          </a:solidFill>
                          <a:effectLst/>
                          <a:latin typeface="Arial" panose="020B0604020202020204" pitchFamily="34" charset="0"/>
                        </a:rPr>
                        <a:t> </a:t>
                      </a:r>
                      <a:endParaRPr lang="en-US" sz="900" kern="140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 </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950" kern="1400" dirty="0">
                          <a:ln>
                            <a:noFill/>
                          </a:ln>
                          <a:solidFill>
                            <a:srgbClr val="221F20"/>
                          </a:solidFill>
                          <a:effectLst/>
                          <a:latin typeface="Arial" panose="020B0604020202020204" pitchFamily="34" charset="0"/>
                        </a:rPr>
                        <a:t> </a:t>
                      </a:r>
                      <a:endParaRPr lang="en-US" sz="900"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993930797"/>
                  </a:ext>
                </a:extLst>
              </a:tr>
            </a:tbl>
          </a:graphicData>
        </a:graphic>
      </p:graphicFrame>
      <p:graphicFrame>
        <p:nvGraphicFramePr>
          <p:cNvPr id="47" name="Table 46">
            <a:extLst>
              <a:ext uri="{FF2B5EF4-FFF2-40B4-BE49-F238E27FC236}">
                <a16:creationId xmlns:a16="http://schemas.microsoft.com/office/drawing/2014/main" id="{FD4F2843-B706-EFFB-3304-189416D26D42}"/>
              </a:ext>
            </a:extLst>
          </p:cNvPr>
          <p:cNvGraphicFramePr>
            <a:graphicFrameLocks noGrp="1"/>
          </p:cNvGraphicFramePr>
          <p:nvPr>
            <p:extLst>
              <p:ext uri="{D42A27DB-BD31-4B8C-83A1-F6EECF244321}">
                <p14:modId xmlns:p14="http://schemas.microsoft.com/office/powerpoint/2010/main" val="3325285413"/>
              </p:ext>
            </p:extLst>
          </p:nvPr>
        </p:nvGraphicFramePr>
        <p:xfrm>
          <a:off x="5840497" y="6911379"/>
          <a:ext cx="1752601" cy="1434889"/>
        </p:xfrm>
        <a:graphic>
          <a:graphicData uri="http://schemas.openxmlformats.org/drawingml/2006/table">
            <a:tbl>
              <a:tblPr/>
              <a:tblGrid>
                <a:gridCol w="257207">
                  <a:extLst>
                    <a:ext uri="{9D8B030D-6E8A-4147-A177-3AD203B41FA5}">
                      <a16:colId xmlns:a16="http://schemas.microsoft.com/office/drawing/2014/main" val="3573859154"/>
                    </a:ext>
                  </a:extLst>
                </a:gridCol>
                <a:gridCol w="249869">
                  <a:extLst>
                    <a:ext uri="{9D8B030D-6E8A-4147-A177-3AD203B41FA5}">
                      <a16:colId xmlns:a16="http://schemas.microsoft.com/office/drawing/2014/main" val="3398857247"/>
                    </a:ext>
                  </a:extLst>
                </a:gridCol>
                <a:gridCol w="249105">
                  <a:extLst>
                    <a:ext uri="{9D8B030D-6E8A-4147-A177-3AD203B41FA5}">
                      <a16:colId xmlns:a16="http://schemas.microsoft.com/office/drawing/2014/main" val="1852057689"/>
                    </a:ext>
                  </a:extLst>
                </a:gridCol>
                <a:gridCol w="249105">
                  <a:extLst>
                    <a:ext uri="{9D8B030D-6E8A-4147-A177-3AD203B41FA5}">
                      <a16:colId xmlns:a16="http://schemas.microsoft.com/office/drawing/2014/main" val="1094846851"/>
                    </a:ext>
                  </a:extLst>
                </a:gridCol>
                <a:gridCol w="249105">
                  <a:extLst>
                    <a:ext uri="{9D8B030D-6E8A-4147-A177-3AD203B41FA5}">
                      <a16:colId xmlns:a16="http://schemas.microsoft.com/office/drawing/2014/main" val="1817635868"/>
                    </a:ext>
                  </a:extLst>
                </a:gridCol>
                <a:gridCol w="249105">
                  <a:extLst>
                    <a:ext uri="{9D8B030D-6E8A-4147-A177-3AD203B41FA5}">
                      <a16:colId xmlns:a16="http://schemas.microsoft.com/office/drawing/2014/main" val="2086197380"/>
                    </a:ext>
                  </a:extLst>
                </a:gridCol>
                <a:gridCol w="249105">
                  <a:extLst>
                    <a:ext uri="{9D8B030D-6E8A-4147-A177-3AD203B41FA5}">
                      <a16:colId xmlns:a16="http://schemas.microsoft.com/office/drawing/2014/main" val="2167281895"/>
                    </a:ext>
                  </a:extLst>
                </a:gridCol>
              </a:tblGrid>
              <a:tr h="184551">
                <a:tc gridSpan="7">
                  <a:txBody>
                    <a:bodyPr/>
                    <a:lstStyle/>
                    <a:p>
                      <a:pPr marR="0" indent="0" algn="ctr" rtl="0">
                        <a:lnSpc>
                          <a:spcPct val="114000"/>
                        </a:lnSpc>
                        <a:buNone/>
                      </a:pPr>
                      <a:r>
                        <a:rPr lang="en-US" sz="1100" b="1" kern="1400" dirty="0">
                          <a:ln>
                            <a:noFill/>
                          </a:ln>
                          <a:solidFill>
                            <a:srgbClr val="FFFFFF"/>
                          </a:solidFill>
                          <a:effectLst/>
                          <a:latin typeface="Arial" panose="020B0604020202020204" pitchFamily="34" charset="0"/>
                        </a:rPr>
                        <a:t>May 2027</a:t>
                      </a:r>
                      <a:endParaRPr lang="en-US" sz="1100" b="1"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8B0B0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709534617"/>
                  </a:ext>
                </a:extLst>
              </a:tr>
              <a:tr h="184600">
                <a:tc>
                  <a:txBody>
                    <a:bodyPr/>
                    <a:lstStyle/>
                    <a:p>
                      <a:pPr marR="0" indent="0" algn="ctr" rtl="0">
                        <a:lnSpc>
                          <a:spcPct val="114000"/>
                        </a:lnSpc>
                        <a:buNone/>
                      </a:pPr>
                      <a:r>
                        <a:rPr lang="en-US" sz="1000" b="1" kern="1400" dirty="0">
                          <a:ln>
                            <a:noFill/>
                          </a:ln>
                          <a:solidFill>
                            <a:srgbClr val="000000"/>
                          </a:solidFill>
                          <a:effectLst/>
                          <a:latin typeface="Arial" panose="020B0604020202020204" pitchFamily="34" charset="0"/>
                        </a:rPr>
                        <a:t>S</a:t>
                      </a:r>
                      <a:endParaRPr lang="en-US" sz="1000" b="1" kern="1400" dirty="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a:ln>
                            <a:noFill/>
                          </a:ln>
                          <a:solidFill>
                            <a:srgbClr val="000000"/>
                          </a:solidFill>
                          <a:effectLst/>
                          <a:latin typeface="Arial" panose="020B0604020202020204" pitchFamily="34" charset="0"/>
                        </a:rPr>
                        <a:t>M</a:t>
                      </a:r>
                      <a:endParaRPr lang="en-US" sz="1000" b="1" kern="140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a:ln>
                            <a:noFill/>
                          </a:ln>
                          <a:solidFill>
                            <a:srgbClr val="000000"/>
                          </a:solidFill>
                          <a:effectLst/>
                          <a:latin typeface="Arial" panose="020B0604020202020204" pitchFamily="34" charset="0"/>
                        </a:rPr>
                        <a:t>T</a:t>
                      </a:r>
                      <a:endParaRPr lang="en-US" sz="1000" b="1" kern="140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a:ln>
                            <a:noFill/>
                          </a:ln>
                          <a:solidFill>
                            <a:srgbClr val="000000"/>
                          </a:solidFill>
                          <a:effectLst/>
                          <a:latin typeface="Arial" panose="020B0604020202020204" pitchFamily="34" charset="0"/>
                        </a:rPr>
                        <a:t>W</a:t>
                      </a:r>
                      <a:endParaRPr lang="en-US" sz="1000" b="1" kern="140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dirty="0">
                          <a:ln>
                            <a:noFill/>
                          </a:ln>
                          <a:solidFill>
                            <a:srgbClr val="000000"/>
                          </a:solidFill>
                          <a:effectLst/>
                          <a:latin typeface="Arial" panose="020B0604020202020204" pitchFamily="34" charset="0"/>
                        </a:rPr>
                        <a:t>T</a:t>
                      </a:r>
                      <a:endParaRPr lang="en-US" sz="1000" b="1" kern="1400" dirty="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a:ln>
                            <a:noFill/>
                          </a:ln>
                          <a:solidFill>
                            <a:srgbClr val="000000"/>
                          </a:solidFill>
                          <a:effectLst/>
                          <a:latin typeface="Arial" panose="020B0604020202020204" pitchFamily="34" charset="0"/>
                        </a:rPr>
                        <a:t>F</a:t>
                      </a:r>
                      <a:endParaRPr lang="en-US" sz="1000" b="1" kern="140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a:ln>
                            <a:noFill/>
                          </a:ln>
                          <a:solidFill>
                            <a:srgbClr val="000000"/>
                          </a:solidFill>
                          <a:effectLst/>
                          <a:latin typeface="Arial" panose="020B0604020202020204" pitchFamily="34" charset="0"/>
                        </a:rPr>
                        <a:t>S</a:t>
                      </a:r>
                      <a:endParaRPr lang="en-US" sz="1000" b="1" kern="140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extLst>
                  <a:ext uri="{0D108BD9-81ED-4DB2-BD59-A6C34878D82A}">
                    <a16:rowId xmlns:a16="http://schemas.microsoft.com/office/drawing/2014/main" val="731668664"/>
                  </a:ext>
                </a:extLst>
              </a:tr>
              <a:tr h="167695">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1</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4176687525"/>
                  </a:ext>
                </a:extLst>
              </a:tr>
              <a:tr h="176955">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2</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3</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4</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5</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6</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7</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8</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893610437"/>
                  </a:ext>
                </a:extLst>
              </a:tr>
              <a:tr h="180294">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9</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10</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11</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12</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13</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14</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15</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34537835"/>
                  </a:ext>
                </a:extLst>
              </a:tr>
              <a:tr h="201997">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16</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17</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18</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19</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20</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21</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22</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839722343"/>
                  </a:ext>
                </a:extLst>
              </a:tr>
              <a:tr h="167695">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23</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24</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25</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26</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27</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accent3"/>
                    </a:solid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28</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accent3"/>
                    </a:solid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29</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572650019"/>
                  </a:ext>
                </a:extLst>
              </a:tr>
              <a:tr h="171102">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30</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31</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5BC2E7"/>
                    </a:solid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993930797"/>
                  </a:ext>
                </a:extLst>
              </a:tr>
            </a:tbl>
          </a:graphicData>
        </a:graphic>
      </p:graphicFrame>
      <p:graphicFrame>
        <p:nvGraphicFramePr>
          <p:cNvPr id="48" name="Table 47">
            <a:extLst>
              <a:ext uri="{FF2B5EF4-FFF2-40B4-BE49-F238E27FC236}">
                <a16:creationId xmlns:a16="http://schemas.microsoft.com/office/drawing/2014/main" id="{EFAF3C04-7AE2-34C8-6BD3-8EA7F73CE1E6}"/>
              </a:ext>
            </a:extLst>
          </p:cNvPr>
          <p:cNvGraphicFramePr>
            <a:graphicFrameLocks noGrp="1"/>
          </p:cNvGraphicFramePr>
          <p:nvPr>
            <p:extLst>
              <p:ext uri="{D42A27DB-BD31-4B8C-83A1-F6EECF244321}">
                <p14:modId xmlns:p14="http://schemas.microsoft.com/office/powerpoint/2010/main" val="4084855828"/>
              </p:ext>
            </p:extLst>
          </p:nvPr>
        </p:nvGraphicFramePr>
        <p:xfrm>
          <a:off x="5835734" y="8385387"/>
          <a:ext cx="1752601" cy="1434889"/>
        </p:xfrm>
        <a:graphic>
          <a:graphicData uri="http://schemas.openxmlformats.org/drawingml/2006/table">
            <a:tbl>
              <a:tblPr/>
              <a:tblGrid>
                <a:gridCol w="257207">
                  <a:extLst>
                    <a:ext uri="{9D8B030D-6E8A-4147-A177-3AD203B41FA5}">
                      <a16:colId xmlns:a16="http://schemas.microsoft.com/office/drawing/2014/main" val="3573859154"/>
                    </a:ext>
                  </a:extLst>
                </a:gridCol>
                <a:gridCol w="249869">
                  <a:extLst>
                    <a:ext uri="{9D8B030D-6E8A-4147-A177-3AD203B41FA5}">
                      <a16:colId xmlns:a16="http://schemas.microsoft.com/office/drawing/2014/main" val="3398857247"/>
                    </a:ext>
                  </a:extLst>
                </a:gridCol>
                <a:gridCol w="249105">
                  <a:extLst>
                    <a:ext uri="{9D8B030D-6E8A-4147-A177-3AD203B41FA5}">
                      <a16:colId xmlns:a16="http://schemas.microsoft.com/office/drawing/2014/main" val="1852057689"/>
                    </a:ext>
                  </a:extLst>
                </a:gridCol>
                <a:gridCol w="249105">
                  <a:extLst>
                    <a:ext uri="{9D8B030D-6E8A-4147-A177-3AD203B41FA5}">
                      <a16:colId xmlns:a16="http://schemas.microsoft.com/office/drawing/2014/main" val="1094846851"/>
                    </a:ext>
                  </a:extLst>
                </a:gridCol>
                <a:gridCol w="249105">
                  <a:extLst>
                    <a:ext uri="{9D8B030D-6E8A-4147-A177-3AD203B41FA5}">
                      <a16:colId xmlns:a16="http://schemas.microsoft.com/office/drawing/2014/main" val="1817635868"/>
                    </a:ext>
                  </a:extLst>
                </a:gridCol>
                <a:gridCol w="249105">
                  <a:extLst>
                    <a:ext uri="{9D8B030D-6E8A-4147-A177-3AD203B41FA5}">
                      <a16:colId xmlns:a16="http://schemas.microsoft.com/office/drawing/2014/main" val="2086197380"/>
                    </a:ext>
                  </a:extLst>
                </a:gridCol>
                <a:gridCol w="249105">
                  <a:extLst>
                    <a:ext uri="{9D8B030D-6E8A-4147-A177-3AD203B41FA5}">
                      <a16:colId xmlns:a16="http://schemas.microsoft.com/office/drawing/2014/main" val="2167281895"/>
                    </a:ext>
                  </a:extLst>
                </a:gridCol>
              </a:tblGrid>
              <a:tr h="184551">
                <a:tc gridSpan="7">
                  <a:txBody>
                    <a:bodyPr/>
                    <a:lstStyle/>
                    <a:p>
                      <a:pPr marR="0" indent="0" algn="ctr" rtl="0">
                        <a:lnSpc>
                          <a:spcPct val="114000"/>
                        </a:lnSpc>
                        <a:buNone/>
                      </a:pPr>
                      <a:r>
                        <a:rPr lang="en-US" sz="1100" b="1" kern="1400" dirty="0">
                          <a:ln>
                            <a:noFill/>
                          </a:ln>
                          <a:solidFill>
                            <a:srgbClr val="FFFFFF"/>
                          </a:solidFill>
                          <a:effectLst/>
                          <a:latin typeface="Arial" panose="020B0604020202020204" pitchFamily="34" charset="0"/>
                        </a:rPr>
                        <a:t>June 2027</a:t>
                      </a:r>
                      <a:endParaRPr lang="en-US" sz="1100" b="1" kern="1400" dirty="0">
                        <a:ln>
                          <a:noFill/>
                        </a:ln>
                        <a:solidFill>
                          <a:srgbClr val="221F2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8B0B0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709534617"/>
                  </a:ext>
                </a:extLst>
              </a:tr>
              <a:tr h="184600">
                <a:tc>
                  <a:txBody>
                    <a:bodyPr/>
                    <a:lstStyle/>
                    <a:p>
                      <a:pPr marR="0" indent="0" algn="ctr" rtl="0">
                        <a:lnSpc>
                          <a:spcPct val="114000"/>
                        </a:lnSpc>
                        <a:buNone/>
                      </a:pPr>
                      <a:r>
                        <a:rPr lang="en-US" sz="1000" b="1" kern="1400" dirty="0">
                          <a:ln>
                            <a:noFill/>
                          </a:ln>
                          <a:solidFill>
                            <a:srgbClr val="000000"/>
                          </a:solidFill>
                          <a:effectLst/>
                          <a:latin typeface="Arial" panose="020B0604020202020204" pitchFamily="34" charset="0"/>
                        </a:rPr>
                        <a:t>S</a:t>
                      </a:r>
                      <a:endParaRPr lang="en-US" sz="1000" b="1" kern="1400" dirty="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a:ln>
                            <a:noFill/>
                          </a:ln>
                          <a:solidFill>
                            <a:srgbClr val="000000"/>
                          </a:solidFill>
                          <a:effectLst/>
                          <a:latin typeface="Arial" panose="020B0604020202020204" pitchFamily="34" charset="0"/>
                        </a:rPr>
                        <a:t>M</a:t>
                      </a:r>
                      <a:endParaRPr lang="en-US" sz="1000" b="1" kern="140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a:ln>
                            <a:noFill/>
                          </a:ln>
                          <a:solidFill>
                            <a:srgbClr val="000000"/>
                          </a:solidFill>
                          <a:effectLst/>
                          <a:latin typeface="Arial" panose="020B0604020202020204" pitchFamily="34" charset="0"/>
                        </a:rPr>
                        <a:t>T</a:t>
                      </a:r>
                      <a:endParaRPr lang="en-US" sz="1000" b="1" kern="140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dirty="0">
                          <a:ln>
                            <a:noFill/>
                          </a:ln>
                          <a:solidFill>
                            <a:srgbClr val="000000"/>
                          </a:solidFill>
                          <a:effectLst/>
                          <a:latin typeface="Arial" panose="020B0604020202020204" pitchFamily="34" charset="0"/>
                        </a:rPr>
                        <a:t>W</a:t>
                      </a:r>
                      <a:endParaRPr lang="en-US" sz="1000" b="1" kern="1400" dirty="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a:ln>
                            <a:noFill/>
                          </a:ln>
                          <a:solidFill>
                            <a:srgbClr val="000000"/>
                          </a:solidFill>
                          <a:effectLst/>
                          <a:latin typeface="Arial" panose="020B0604020202020204" pitchFamily="34" charset="0"/>
                        </a:rPr>
                        <a:t>T</a:t>
                      </a:r>
                      <a:endParaRPr lang="en-US" sz="1000" b="1" kern="140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a:ln>
                            <a:noFill/>
                          </a:ln>
                          <a:solidFill>
                            <a:srgbClr val="000000"/>
                          </a:solidFill>
                          <a:effectLst/>
                          <a:latin typeface="Arial" panose="020B0604020202020204" pitchFamily="34" charset="0"/>
                        </a:rPr>
                        <a:t>F</a:t>
                      </a:r>
                      <a:endParaRPr lang="en-US" sz="1000" b="1" kern="140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a:ln>
                            <a:noFill/>
                          </a:ln>
                          <a:solidFill>
                            <a:srgbClr val="000000"/>
                          </a:solidFill>
                          <a:effectLst/>
                          <a:latin typeface="Arial" panose="020B0604020202020204" pitchFamily="34" charset="0"/>
                        </a:rPr>
                        <a:t>S</a:t>
                      </a:r>
                      <a:endParaRPr lang="en-US" sz="1000" b="1" kern="1400">
                        <a:ln>
                          <a:noFill/>
                        </a:ln>
                        <a:solidFill>
                          <a:srgbClr val="F47D30"/>
                        </a:solidFill>
                        <a:effectLst/>
                        <a:latin typeface="Arial" panose="020B0604020202020204" pitchFamily="34" charset="0"/>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DDDDDD"/>
                    </a:solidFill>
                  </a:tcPr>
                </a:tc>
                <a:extLst>
                  <a:ext uri="{0D108BD9-81ED-4DB2-BD59-A6C34878D82A}">
                    <a16:rowId xmlns:a16="http://schemas.microsoft.com/office/drawing/2014/main" val="731668664"/>
                  </a:ext>
                </a:extLst>
              </a:tr>
              <a:tr h="167695">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2</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3</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4</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5</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4176687525"/>
                  </a:ext>
                </a:extLst>
              </a:tr>
              <a:tr h="176955">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6</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7</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8</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9</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10</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11</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12</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893610437"/>
                  </a:ext>
                </a:extLst>
              </a:tr>
              <a:tr h="180294">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13</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14</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15</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16</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17</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EBAD2D"/>
                    </a:solid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18</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rgbClr val="5BC2E7"/>
                    </a:solid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19</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34537835"/>
                  </a:ext>
                </a:extLst>
              </a:tr>
              <a:tr h="201997">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20</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21</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22</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23</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24</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25</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26</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839722343"/>
                  </a:ext>
                </a:extLst>
              </a:tr>
              <a:tr h="167695">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27</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28</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29</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30</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572650019"/>
                  </a:ext>
                </a:extLst>
              </a:tr>
              <a:tr h="171102">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 </a:t>
                      </a: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993930797"/>
                  </a:ext>
                </a:extLst>
              </a:tr>
            </a:tbl>
          </a:graphicData>
        </a:graphic>
      </p:graphicFrame>
      <p:pic>
        <p:nvPicPr>
          <p:cNvPr id="50" name="object 21">
            <a:extLst>
              <a:ext uri="{FF2B5EF4-FFF2-40B4-BE49-F238E27FC236}">
                <a16:creationId xmlns:a16="http://schemas.microsoft.com/office/drawing/2014/main" id="{449BE5D0-0CE2-47BD-6DBE-FD3498C8BA19}"/>
              </a:ext>
            </a:extLst>
          </p:cNvPr>
          <p:cNvPicPr/>
          <p:nvPr/>
        </p:nvPicPr>
        <p:blipFill>
          <a:blip r:embed="rId3" cstate="print">
            <a:extLst>
              <a:ext uri="{28A0092B-C50C-407E-A947-70E740481C1C}">
                <a14:useLocalDpi xmlns:a14="http://schemas.microsoft.com/office/drawing/2010/main" val="0"/>
              </a:ext>
            </a:extLst>
          </a:blip>
          <a:srcRect/>
          <a:stretch/>
        </p:blipFill>
        <p:spPr>
          <a:xfrm>
            <a:off x="6794098" y="115939"/>
            <a:ext cx="797087" cy="772021"/>
          </a:xfrm>
          <a:prstGeom prst="rect">
            <a:avLst/>
          </a:prstGeom>
        </p:spPr>
      </p:pic>
      <p:cxnSp>
        <p:nvCxnSpPr>
          <p:cNvPr id="66" name="Straight Connector 65">
            <a:extLst>
              <a:ext uri="{FF2B5EF4-FFF2-40B4-BE49-F238E27FC236}">
                <a16:creationId xmlns:a16="http://schemas.microsoft.com/office/drawing/2014/main" id="{272DEF18-CA54-8FAD-84A2-83F0C5CEED36}"/>
              </a:ext>
            </a:extLst>
          </p:cNvPr>
          <p:cNvCxnSpPr/>
          <p:nvPr/>
        </p:nvCxnSpPr>
        <p:spPr>
          <a:xfrm>
            <a:off x="183555" y="954881"/>
            <a:ext cx="7391400" cy="0"/>
          </a:xfrm>
          <a:prstGeom prst="line">
            <a:avLst/>
          </a:prstGeom>
          <a:ln w="28575">
            <a:solidFill>
              <a:srgbClr val="FFD100"/>
            </a:solidFill>
          </a:ln>
        </p:spPr>
        <p:style>
          <a:lnRef idx="1">
            <a:schemeClr val="accent1"/>
          </a:lnRef>
          <a:fillRef idx="0">
            <a:schemeClr val="accent1"/>
          </a:fillRef>
          <a:effectRef idx="0">
            <a:schemeClr val="accent1"/>
          </a:effectRef>
          <a:fontRef idx="minor">
            <a:schemeClr val="tx1"/>
          </a:fontRef>
        </p:style>
      </p:cxnSp>
      <p:sp>
        <p:nvSpPr>
          <p:cNvPr id="68" name="object 2" descr="$PPTXTitle">
            <a:extLst>
              <a:ext uri="{FF2B5EF4-FFF2-40B4-BE49-F238E27FC236}">
                <a16:creationId xmlns:a16="http://schemas.microsoft.com/office/drawing/2014/main" id="{FAEDC167-24BF-A6CF-1F49-F56EF2240FD1}"/>
              </a:ext>
            </a:extLst>
          </p:cNvPr>
          <p:cNvSpPr txBox="1">
            <a:spLocks/>
          </p:cNvSpPr>
          <p:nvPr/>
        </p:nvSpPr>
        <p:spPr>
          <a:xfrm>
            <a:off x="237720" y="98000"/>
            <a:ext cx="6303169" cy="789960"/>
          </a:xfrm>
          <a:prstGeom prst="rect">
            <a:avLst/>
          </a:prstGeom>
        </p:spPr>
        <p:txBody>
          <a:bodyPr vert="horz" wrap="square" lIns="0" tIns="12700" rIns="0" bIns="0" rtlCol="0">
            <a:spAutoFit/>
          </a:bodyPr>
          <a:lstStyle>
            <a:lvl1pPr>
              <a:defRPr sz="1800" b="0" i="0">
                <a:solidFill>
                  <a:schemeClr val="tx1"/>
                </a:solidFill>
                <a:latin typeface="Arial Black"/>
                <a:ea typeface="+mj-ea"/>
                <a:cs typeface="Arial Black"/>
              </a:defRPr>
            </a:lvl1pPr>
          </a:lstStyle>
          <a:p>
            <a:pPr marL="12700" algn="l">
              <a:spcBef>
                <a:spcPts val="100"/>
              </a:spcBef>
            </a:pPr>
            <a:r>
              <a:rPr lang="en-US" sz="2200" dirty="0">
                <a:solidFill>
                  <a:srgbClr val="8B0B04"/>
                </a:solidFill>
              </a:rPr>
              <a:t>Carrington Academy Suwanee</a:t>
            </a:r>
          </a:p>
          <a:p>
            <a:pPr marL="12700" algn="l">
              <a:spcAft>
                <a:spcPts val="100"/>
              </a:spcAft>
            </a:pPr>
            <a:r>
              <a:rPr lang="en-US" sz="1600" b="1" dirty="0">
                <a:solidFill>
                  <a:srgbClr val="8B0B04"/>
                </a:solidFill>
                <a:latin typeface="Arial"/>
                <a:cs typeface="Arial"/>
              </a:rPr>
              <a:t>Preschool</a:t>
            </a:r>
            <a:r>
              <a:rPr lang="en-US" sz="1600" b="1" spc="-45" dirty="0">
                <a:solidFill>
                  <a:srgbClr val="8B0B04"/>
                </a:solidFill>
                <a:latin typeface="Arial"/>
                <a:cs typeface="Arial"/>
              </a:rPr>
              <a:t> </a:t>
            </a:r>
            <a:r>
              <a:rPr lang="en-US" sz="1600" b="1" dirty="0">
                <a:solidFill>
                  <a:srgbClr val="8B0B04"/>
                </a:solidFill>
                <a:latin typeface="Arial"/>
                <a:cs typeface="Arial"/>
              </a:rPr>
              <a:t>School</a:t>
            </a:r>
            <a:r>
              <a:rPr lang="en-US" sz="1600" b="1" spc="-70" dirty="0">
                <a:solidFill>
                  <a:srgbClr val="8B0B04"/>
                </a:solidFill>
                <a:latin typeface="Arial"/>
                <a:cs typeface="Arial"/>
              </a:rPr>
              <a:t> </a:t>
            </a:r>
            <a:r>
              <a:rPr lang="en-US" sz="1600" b="1" spc="-10" dirty="0">
                <a:solidFill>
                  <a:srgbClr val="8B0B04"/>
                </a:solidFill>
                <a:latin typeface="Arial"/>
                <a:cs typeface="Arial"/>
              </a:rPr>
              <a:t>Year</a:t>
            </a:r>
            <a:r>
              <a:rPr lang="en-US" sz="1600" b="1" spc="-45" dirty="0">
                <a:solidFill>
                  <a:srgbClr val="8B0B04"/>
                </a:solidFill>
                <a:latin typeface="Arial"/>
                <a:cs typeface="Arial"/>
              </a:rPr>
              <a:t> </a:t>
            </a:r>
            <a:r>
              <a:rPr lang="en-US" sz="1600" b="1" dirty="0">
                <a:solidFill>
                  <a:srgbClr val="8B0B04"/>
                </a:solidFill>
                <a:latin typeface="Arial"/>
                <a:cs typeface="Arial"/>
              </a:rPr>
              <a:t>Calendar</a:t>
            </a:r>
            <a:r>
              <a:rPr lang="en-US" sz="1600" b="1" spc="-30" dirty="0">
                <a:solidFill>
                  <a:srgbClr val="8B0B04"/>
                </a:solidFill>
                <a:latin typeface="Arial"/>
                <a:cs typeface="Arial"/>
              </a:rPr>
              <a:t> </a:t>
            </a:r>
            <a:r>
              <a:rPr lang="en-US" sz="1600" b="1" spc="-10" dirty="0">
                <a:solidFill>
                  <a:srgbClr val="8B0B04"/>
                </a:solidFill>
                <a:latin typeface="Arial"/>
                <a:cs typeface="Arial"/>
              </a:rPr>
              <a:t>2026–2027*</a:t>
            </a:r>
          </a:p>
          <a:p>
            <a:pPr marL="12700" algn="l">
              <a:spcBef>
                <a:spcPts val="100"/>
              </a:spcBef>
            </a:pPr>
            <a:r>
              <a:rPr lang="en-US" sz="1100" dirty="0">
                <a:latin typeface="Arial"/>
                <a:cs typeface="Arial"/>
              </a:rPr>
              <a:t>3180 Peachtree Parkway •</a:t>
            </a:r>
            <a:r>
              <a:rPr lang="en-US" sz="1100" spc="-10" dirty="0">
                <a:latin typeface="Arial"/>
                <a:cs typeface="Arial"/>
              </a:rPr>
              <a:t> Suwanee GA 30024 </a:t>
            </a:r>
            <a:r>
              <a:rPr lang="en-US" sz="1100" dirty="0">
                <a:latin typeface="Arial"/>
                <a:cs typeface="Arial"/>
              </a:rPr>
              <a:t>• 470 239 8373 •</a:t>
            </a:r>
            <a:r>
              <a:rPr lang="en-US" sz="1100" spc="-20" dirty="0">
                <a:latin typeface="Arial"/>
                <a:cs typeface="Arial"/>
              </a:rPr>
              <a:t> </a:t>
            </a:r>
            <a:r>
              <a:rPr lang="en-US" sz="1100" spc="-20">
                <a:latin typeface="Arial"/>
                <a:cs typeface="Arial"/>
              </a:rPr>
              <a:t>carringtonacademysuwanee.com</a:t>
            </a:r>
            <a:endParaRPr lang="en-US" sz="1100" spc="-20" dirty="0">
              <a:solidFill>
                <a:srgbClr val="006F3B"/>
              </a:solidFill>
            </a:endParaRPr>
          </a:p>
        </p:txBody>
      </p:sp>
      <p:graphicFrame>
        <p:nvGraphicFramePr>
          <p:cNvPr id="72" name="Table 71">
            <a:extLst>
              <a:ext uri="{FF2B5EF4-FFF2-40B4-BE49-F238E27FC236}">
                <a16:creationId xmlns:a16="http://schemas.microsoft.com/office/drawing/2014/main" id="{1C221D5F-3CB5-EF0C-01B0-98F8883DD909}"/>
              </a:ext>
            </a:extLst>
          </p:cNvPr>
          <p:cNvGraphicFramePr>
            <a:graphicFrameLocks noGrp="1"/>
          </p:cNvGraphicFramePr>
          <p:nvPr>
            <p:extLst>
              <p:ext uri="{D42A27DB-BD31-4B8C-83A1-F6EECF244321}">
                <p14:modId xmlns:p14="http://schemas.microsoft.com/office/powerpoint/2010/main" val="1591386233"/>
              </p:ext>
            </p:extLst>
          </p:nvPr>
        </p:nvGraphicFramePr>
        <p:xfrm>
          <a:off x="-2286000" y="4356311"/>
          <a:ext cx="1752601" cy="1434889"/>
        </p:xfrm>
        <a:graphic>
          <a:graphicData uri="http://schemas.openxmlformats.org/drawingml/2006/table">
            <a:tbl>
              <a:tblPr/>
              <a:tblGrid>
                <a:gridCol w="257207">
                  <a:extLst>
                    <a:ext uri="{9D8B030D-6E8A-4147-A177-3AD203B41FA5}">
                      <a16:colId xmlns:a16="http://schemas.microsoft.com/office/drawing/2014/main" val="3573859154"/>
                    </a:ext>
                  </a:extLst>
                </a:gridCol>
                <a:gridCol w="249869">
                  <a:extLst>
                    <a:ext uri="{9D8B030D-6E8A-4147-A177-3AD203B41FA5}">
                      <a16:colId xmlns:a16="http://schemas.microsoft.com/office/drawing/2014/main" val="3398857247"/>
                    </a:ext>
                  </a:extLst>
                </a:gridCol>
                <a:gridCol w="249105">
                  <a:extLst>
                    <a:ext uri="{9D8B030D-6E8A-4147-A177-3AD203B41FA5}">
                      <a16:colId xmlns:a16="http://schemas.microsoft.com/office/drawing/2014/main" val="1852057689"/>
                    </a:ext>
                  </a:extLst>
                </a:gridCol>
                <a:gridCol w="249105">
                  <a:extLst>
                    <a:ext uri="{9D8B030D-6E8A-4147-A177-3AD203B41FA5}">
                      <a16:colId xmlns:a16="http://schemas.microsoft.com/office/drawing/2014/main" val="1094846851"/>
                    </a:ext>
                  </a:extLst>
                </a:gridCol>
                <a:gridCol w="249105">
                  <a:extLst>
                    <a:ext uri="{9D8B030D-6E8A-4147-A177-3AD203B41FA5}">
                      <a16:colId xmlns:a16="http://schemas.microsoft.com/office/drawing/2014/main" val="1817635868"/>
                    </a:ext>
                  </a:extLst>
                </a:gridCol>
                <a:gridCol w="249105">
                  <a:extLst>
                    <a:ext uri="{9D8B030D-6E8A-4147-A177-3AD203B41FA5}">
                      <a16:colId xmlns:a16="http://schemas.microsoft.com/office/drawing/2014/main" val="2086197380"/>
                    </a:ext>
                  </a:extLst>
                </a:gridCol>
                <a:gridCol w="249105">
                  <a:extLst>
                    <a:ext uri="{9D8B030D-6E8A-4147-A177-3AD203B41FA5}">
                      <a16:colId xmlns:a16="http://schemas.microsoft.com/office/drawing/2014/main" val="2167281895"/>
                    </a:ext>
                  </a:extLst>
                </a:gridCol>
              </a:tblGrid>
              <a:tr h="184551">
                <a:tc gridSpan="7">
                  <a:txBody>
                    <a:bodyPr/>
                    <a:lstStyle/>
                    <a:p>
                      <a:pPr marR="0" indent="0" algn="ctr" rtl="0">
                        <a:lnSpc>
                          <a:spcPct val="114000"/>
                        </a:lnSpc>
                        <a:buNone/>
                      </a:pPr>
                      <a:r>
                        <a:rPr lang="en-US" sz="1100" b="1" kern="1400" dirty="0">
                          <a:ln>
                            <a:noFill/>
                          </a:ln>
                          <a:solidFill>
                            <a:srgbClr val="FFFFFF"/>
                          </a:solidFill>
                          <a:effectLst/>
                          <a:latin typeface="Arial" panose="020B0604020202020204" pitchFamily="34" charset="0"/>
                        </a:rPr>
                        <a:t>September 2026</a:t>
                      </a:r>
                      <a:endParaRPr lang="en-US" sz="1100" b="1" kern="1400" dirty="0">
                        <a:ln>
                          <a:noFill/>
                        </a:ln>
                        <a:solidFill>
                          <a:srgbClr val="221F20"/>
                        </a:solidFill>
                        <a:effectLst/>
                        <a:latin typeface="Arial" panose="020B0604020202020204" pitchFamily="34" charset="0"/>
                      </a:endParaRPr>
                    </a:p>
                  </a:txBody>
                  <a:tcPr marL="0" marR="0" marT="0" marB="0" anchor="ctr">
                    <a:lnL>
                      <a:noFill/>
                    </a:lnL>
                    <a:lnR>
                      <a:noFill/>
                    </a:lnR>
                    <a:lnT>
                      <a:noFill/>
                    </a:lnT>
                    <a:lnB w="6350" cap="flat" cmpd="sng" algn="ctr">
                      <a:solidFill>
                        <a:srgbClr val="B2B2B2"/>
                      </a:solidFill>
                      <a:prstDash val="solid"/>
                      <a:round/>
                      <a:headEnd type="none" w="med" len="med"/>
                      <a:tailEnd type="none" w="med" len="med"/>
                    </a:lnB>
                    <a:solidFill>
                      <a:srgbClr val="8B0B0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709534617"/>
                  </a:ext>
                </a:extLst>
              </a:tr>
              <a:tr h="184600">
                <a:tc>
                  <a:txBody>
                    <a:bodyPr/>
                    <a:lstStyle/>
                    <a:p>
                      <a:pPr marR="0" indent="0" algn="ctr" rtl="0">
                        <a:lnSpc>
                          <a:spcPct val="114000"/>
                        </a:lnSpc>
                        <a:buNone/>
                      </a:pPr>
                      <a:r>
                        <a:rPr lang="en-US" sz="1000" b="1" kern="1400" dirty="0">
                          <a:ln>
                            <a:noFill/>
                          </a:ln>
                          <a:solidFill>
                            <a:srgbClr val="000000"/>
                          </a:solidFill>
                          <a:effectLst/>
                          <a:latin typeface="Arial" panose="020B0604020202020204" pitchFamily="34" charset="0"/>
                        </a:rPr>
                        <a:t>S</a:t>
                      </a:r>
                      <a:endParaRPr lang="en-US" sz="1000" b="1" kern="1400" dirty="0">
                        <a:ln>
                          <a:noFill/>
                        </a:ln>
                        <a:solidFill>
                          <a:srgbClr val="F47D30"/>
                        </a:solidFill>
                        <a:effectLst/>
                        <a:latin typeface="Arial" panose="020B0604020202020204" pitchFamily="34" charset="0"/>
                      </a:endParaRPr>
                    </a:p>
                  </a:txBody>
                  <a:tcPr marL="0" marR="0" marT="0"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a:ln>
                            <a:noFill/>
                          </a:ln>
                          <a:solidFill>
                            <a:srgbClr val="000000"/>
                          </a:solidFill>
                          <a:effectLst/>
                          <a:latin typeface="Arial" panose="020B0604020202020204" pitchFamily="34" charset="0"/>
                        </a:rPr>
                        <a:t>M</a:t>
                      </a:r>
                      <a:endParaRPr lang="en-US" sz="1000" b="1" kern="1400">
                        <a:ln>
                          <a:noFill/>
                        </a:ln>
                        <a:solidFill>
                          <a:srgbClr val="F47D30"/>
                        </a:solidFill>
                        <a:effectLst/>
                        <a:latin typeface="Arial" panose="020B0604020202020204" pitchFamily="34" charset="0"/>
                      </a:endParaRPr>
                    </a:p>
                  </a:txBody>
                  <a:tcPr marL="0" marR="0" marT="0"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a:ln>
                            <a:noFill/>
                          </a:ln>
                          <a:solidFill>
                            <a:srgbClr val="000000"/>
                          </a:solidFill>
                          <a:effectLst/>
                          <a:latin typeface="Arial" panose="020B0604020202020204" pitchFamily="34" charset="0"/>
                        </a:rPr>
                        <a:t>T</a:t>
                      </a:r>
                      <a:endParaRPr lang="en-US" sz="1000" b="1" kern="1400">
                        <a:ln>
                          <a:noFill/>
                        </a:ln>
                        <a:solidFill>
                          <a:srgbClr val="F47D30"/>
                        </a:solidFill>
                        <a:effectLst/>
                        <a:latin typeface="Arial" panose="020B0604020202020204" pitchFamily="34" charset="0"/>
                      </a:endParaRPr>
                    </a:p>
                  </a:txBody>
                  <a:tcPr marL="0" marR="0" marT="0"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a:ln>
                            <a:noFill/>
                          </a:ln>
                          <a:solidFill>
                            <a:srgbClr val="000000"/>
                          </a:solidFill>
                          <a:effectLst/>
                          <a:latin typeface="Arial" panose="020B0604020202020204" pitchFamily="34" charset="0"/>
                        </a:rPr>
                        <a:t>W</a:t>
                      </a:r>
                      <a:endParaRPr lang="en-US" sz="1000" b="1" kern="1400">
                        <a:ln>
                          <a:noFill/>
                        </a:ln>
                        <a:solidFill>
                          <a:srgbClr val="F47D30"/>
                        </a:solidFill>
                        <a:effectLst/>
                        <a:latin typeface="Arial" panose="020B0604020202020204" pitchFamily="34" charset="0"/>
                      </a:endParaRPr>
                    </a:p>
                  </a:txBody>
                  <a:tcPr marL="0" marR="0" marT="0"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dirty="0">
                          <a:ln>
                            <a:noFill/>
                          </a:ln>
                          <a:solidFill>
                            <a:srgbClr val="000000"/>
                          </a:solidFill>
                          <a:effectLst/>
                          <a:latin typeface="Arial" panose="020B0604020202020204" pitchFamily="34" charset="0"/>
                        </a:rPr>
                        <a:t>T</a:t>
                      </a:r>
                      <a:endParaRPr lang="en-US" sz="1000" b="1" kern="1400" dirty="0">
                        <a:ln>
                          <a:noFill/>
                        </a:ln>
                        <a:solidFill>
                          <a:srgbClr val="F47D30"/>
                        </a:solidFill>
                        <a:effectLst/>
                        <a:latin typeface="Arial" panose="020B0604020202020204" pitchFamily="34" charset="0"/>
                      </a:endParaRPr>
                    </a:p>
                  </a:txBody>
                  <a:tcPr marL="0" marR="0" marT="0"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a:ln>
                            <a:noFill/>
                          </a:ln>
                          <a:solidFill>
                            <a:srgbClr val="000000"/>
                          </a:solidFill>
                          <a:effectLst/>
                          <a:latin typeface="Arial" panose="020B0604020202020204" pitchFamily="34" charset="0"/>
                        </a:rPr>
                        <a:t>F</a:t>
                      </a:r>
                      <a:endParaRPr lang="en-US" sz="1000" b="1" kern="1400">
                        <a:ln>
                          <a:noFill/>
                        </a:ln>
                        <a:solidFill>
                          <a:srgbClr val="F47D30"/>
                        </a:solidFill>
                        <a:effectLst/>
                        <a:latin typeface="Arial" panose="020B0604020202020204" pitchFamily="34" charset="0"/>
                      </a:endParaRPr>
                    </a:p>
                  </a:txBody>
                  <a:tcPr marL="0" marR="0" marT="0"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solidFill>
                      <a:srgbClr val="DDDDDD"/>
                    </a:solidFill>
                  </a:tcPr>
                </a:tc>
                <a:tc>
                  <a:txBody>
                    <a:bodyPr/>
                    <a:lstStyle/>
                    <a:p>
                      <a:pPr marR="0" indent="0" algn="ctr" rtl="0">
                        <a:lnSpc>
                          <a:spcPct val="114000"/>
                        </a:lnSpc>
                        <a:buNone/>
                      </a:pPr>
                      <a:r>
                        <a:rPr lang="en-US" sz="1000" b="1" kern="1400">
                          <a:ln>
                            <a:noFill/>
                          </a:ln>
                          <a:solidFill>
                            <a:srgbClr val="000000"/>
                          </a:solidFill>
                          <a:effectLst/>
                          <a:latin typeface="Arial" panose="020B0604020202020204" pitchFamily="34" charset="0"/>
                        </a:rPr>
                        <a:t>S</a:t>
                      </a:r>
                      <a:endParaRPr lang="en-US" sz="1000" b="1" kern="1400">
                        <a:ln>
                          <a:noFill/>
                        </a:ln>
                        <a:solidFill>
                          <a:srgbClr val="F47D30"/>
                        </a:solidFill>
                        <a:effectLst/>
                        <a:latin typeface="Arial" panose="020B0604020202020204" pitchFamily="34" charset="0"/>
                      </a:endParaRPr>
                    </a:p>
                  </a:txBody>
                  <a:tcPr marL="0" marR="0" marT="0"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solidFill>
                      <a:srgbClr val="DDDDDD"/>
                    </a:solidFill>
                  </a:tcPr>
                </a:tc>
                <a:extLst>
                  <a:ext uri="{0D108BD9-81ED-4DB2-BD59-A6C34878D82A}">
                    <a16:rowId xmlns:a16="http://schemas.microsoft.com/office/drawing/2014/main" val="731668664"/>
                  </a:ext>
                </a:extLst>
              </a:tr>
              <a:tr h="167695">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 </a:t>
                      </a:r>
                    </a:p>
                  </a:txBody>
                  <a:tcPr marL="0" marR="0" marT="0"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 </a:t>
                      </a:r>
                    </a:p>
                  </a:txBody>
                  <a:tcPr marL="0" marR="0" marT="0"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a:t>
                      </a:r>
                    </a:p>
                  </a:txBody>
                  <a:tcPr marL="0" marR="0" marT="0"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2</a:t>
                      </a:r>
                    </a:p>
                  </a:txBody>
                  <a:tcPr marL="0" marR="0" marT="0"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3</a:t>
                      </a:r>
                    </a:p>
                  </a:txBody>
                  <a:tcPr marL="0" marR="0" marT="0"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4</a:t>
                      </a:r>
                    </a:p>
                  </a:txBody>
                  <a:tcPr marL="0" marR="0" marT="0"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5</a:t>
                      </a:r>
                    </a:p>
                  </a:txBody>
                  <a:tcPr marL="0" marR="0" marT="0"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noFill/>
                  </a:tcPr>
                </a:tc>
                <a:extLst>
                  <a:ext uri="{0D108BD9-81ED-4DB2-BD59-A6C34878D82A}">
                    <a16:rowId xmlns:a16="http://schemas.microsoft.com/office/drawing/2014/main" val="4176687525"/>
                  </a:ext>
                </a:extLst>
              </a:tr>
              <a:tr h="176955">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6</a:t>
                      </a:r>
                    </a:p>
                  </a:txBody>
                  <a:tcPr marL="0" marR="0" marT="0"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7</a:t>
                      </a:r>
                    </a:p>
                  </a:txBody>
                  <a:tcPr marL="0" marR="0" marT="0"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8</a:t>
                      </a:r>
                    </a:p>
                  </a:txBody>
                  <a:tcPr marL="0" marR="0" marT="0"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9</a:t>
                      </a:r>
                    </a:p>
                  </a:txBody>
                  <a:tcPr marL="0" marR="0" marT="0"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10</a:t>
                      </a:r>
                    </a:p>
                  </a:txBody>
                  <a:tcPr marL="0" marR="0" marT="0"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solidFill>
                      <a:srgbClr val="EBAD2D"/>
                    </a:solid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11</a:t>
                      </a:r>
                    </a:p>
                  </a:txBody>
                  <a:tcPr marL="0" marR="0" marT="0"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solidFill>
                      <a:srgbClr val="5BC2E7"/>
                    </a:solid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12</a:t>
                      </a:r>
                    </a:p>
                  </a:txBody>
                  <a:tcPr marL="0" marR="0" marT="0"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noFill/>
                  </a:tcPr>
                </a:tc>
                <a:extLst>
                  <a:ext uri="{0D108BD9-81ED-4DB2-BD59-A6C34878D82A}">
                    <a16:rowId xmlns:a16="http://schemas.microsoft.com/office/drawing/2014/main" val="893610437"/>
                  </a:ext>
                </a:extLst>
              </a:tr>
              <a:tr h="180294">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13</a:t>
                      </a:r>
                    </a:p>
                  </a:txBody>
                  <a:tcPr marL="0" marR="0" marT="0"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14</a:t>
                      </a:r>
                    </a:p>
                  </a:txBody>
                  <a:tcPr marL="0" marR="0" marT="0"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15</a:t>
                      </a:r>
                    </a:p>
                  </a:txBody>
                  <a:tcPr marL="0" marR="0" marT="0"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16</a:t>
                      </a:r>
                    </a:p>
                  </a:txBody>
                  <a:tcPr marL="0" marR="0" marT="0"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17</a:t>
                      </a:r>
                    </a:p>
                  </a:txBody>
                  <a:tcPr marL="0" marR="0" marT="0"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18</a:t>
                      </a:r>
                    </a:p>
                  </a:txBody>
                  <a:tcPr marL="0" marR="0" marT="0"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19</a:t>
                      </a:r>
                    </a:p>
                  </a:txBody>
                  <a:tcPr marL="0" marR="0" marT="0"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noFill/>
                  </a:tcPr>
                </a:tc>
                <a:extLst>
                  <a:ext uri="{0D108BD9-81ED-4DB2-BD59-A6C34878D82A}">
                    <a16:rowId xmlns:a16="http://schemas.microsoft.com/office/drawing/2014/main" val="134537835"/>
                  </a:ext>
                </a:extLst>
              </a:tr>
              <a:tr h="201997">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20</a:t>
                      </a:r>
                    </a:p>
                  </a:txBody>
                  <a:tcPr marL="0" marR="0" marT="0"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21</a:t>
                      </a:r>
                    </a:p>
                  </a:txBody>
                  <a:tcPr marL="0" marR="0" marT="0"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22</a:t>
                      </a:r>
                    </a:p>
                  </a:txBody>
                  <a:tcPr marL="0" marR="0" marT="0"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23</a:t>
                      </a:r>
                    </a:p>
                  </a:txBody>
                  <a:tcPr marL="0" marR="0" marT="0"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24</a:t>
                      </a:r>
                    </a:p>
                  </a:txBody>
                  <a:tcPr marL="0" marR="0" marT="0"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25</a:t>
                      </a:r>
                    </a:p>
                  </a:txBody>
                  <a:tcPr marL="0" marR="0" marT="0"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solidFill>
                      <a:srgbClr val="EBAD2D"/>
                    </a:solid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26</a:t>
                      </a:r>
                    </a:p>
                  </a:txBody>
                  <a:tcPr marL="0" marR="0" marT="0"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noFill/>
                  </a:tcPr>
                </a:tc>
                <a:extLst>
                  <a:ext uri="{0D108BD9-81ED-4DB2-BD59-A6C34878D82A}">
                    <a16:rowId xmlns:a16="http://schemas.microsoft.com/office/drawing/2014/main" val="839722343"/>
                  </a:ext>
                </a:extLst>
              </a:tr>
              <a:tr h="167695">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27</a:t>
                      </a:r>
                    </a:p>
                  </a:txBody>
                  <a:tcPr marL="0" marR="0" marT="0"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28</a:t>
                      </a:r>
                    </a:p>
                  </a:txBody>
                  <a:tcPr marL="0" marR="0" marT="0"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solidFill>
                      <a:srgbClr val="CEDC00"/>
                    </a:solid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29</a:t>
                      </a:r>
                    </a:p>
                  </a:txBody>
                  <a:tcPr marL="0" marR="0" marT="0"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solidFill>
                      <a:srgbClr val="CEDC00"/>
                    </a:solid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30</a:t>
                      </a:r>
                    </a:p>
                  </a:txBody>
                  <a:tcPr marL="0" marR="0" marT="0"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solidFill>
                      <a:srgbClr val="CEDC00"/>
                    </a:solid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 </a:t>
                      </a:r>
                    </a:p>
                  </a:txBody>
                  <a:tcPr marL="0" marR="0" marT="0"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 </a:t>
                      </a:r>
                    </a:p>
                  </a:txBody>
                  <a:tcPr marL="0" marR="0" marT="0"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 </a:t>
                      </a:r>
                    </a:p>
                  </a:txBody>
                  <a:tcPr marL="0" marR="0" marT="0"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noFill/>
                  </a:tcPr>
                </a:tc>
                <a:extLst>
                  <a:ext uri="{0D108BD9-81ED-4DB2-BD59-A6C34878D82A}">
                    <a16:rowId xmlns:a16="http://schemas.microsoft.com/office/drawing/2014/main" val="3572650019"/>
                  </a:ext>
                </a:extLst>
              </a:tr>
              <a:tr h="171102">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 </a:t>
                      </a:r>
                    </a:p>
                  </a:txBody>
                  <a:tcPr marL="0" marR="0" marT="0"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 </a:t>
                      </a:r>
                    </a:p>
                  </a:txBody>
                  <a:tcPr marL="0" marR="0" marT="0"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 </a:t>
                      </a:r>
                    </a:p>
                  </a:txBody>
                  <a:tcPr marL="0" marR="0" marT="0"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noFill/>
                  </a:tcPr>
                </a:tc>
                <a:tc>
                  <a:txBody>
                    <a:bodyPr/>
                    <a:lstStyle/>
                    <a:p>
                      <a:pPr marR="0" indent="0" algn="ctr" rtl="0">
                        <a:lnSpc>
                          <a:spcPct val="114000"/>
                        </a:lnSpc>
                        <a:buNone/>
                      </a:pPr>
                      <a:r>
                        <a:rPr lang="en-US" sz="1000" kern="1400">
                          <a:ln>
                            <a:noFill/>
                          </a:ln>
                          <a:solidFill>
                            <a:srgbClr val="221F20"/>
                          </a:solidFill>
                          <a:effectLst/>
                          <a:latin typeface="Arial" panose="020B0604020202020204" pitchFamily="34" charset="0"/>
                        </a:rPr>
                        <a:t> </a:t>
                      </a:r>
                    </a:p>
                  </a:txBody>
                  <a:tcPr marL="0" marR="0" marT="0"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 </a:t>
                      </a:r>
                    </a:p>
                  </a:txBody>
                  <a:tcPr marL="0" marR="0" marT="0"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 </a:t>
                      </a:r>
                    </a:p>
                  </a:txBody>
                  <a:tcPr marL="0" marR="0" marT="0"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noFill/>
                  </a:tcPr>
                </a:tc>
                <a:tc>
                  <a:txBody>
                    <a:bodyPr/>
                    <a:lstStyle/>
                    <a:p>
                      <a:pPr marR="0" indent="0" algn="ctr" rtl="0">
                        <a:lnSpc>
                          <a:spcPct val="114000"/>
                        </a:lnSpc>
                        <a:buNone/>
                      </a:pPr>
                      <a:r>
                        <a:rPr lang="en-US" sz="1000" kern="1400" dirty="0">
                          <a:ln>
                            <a:noFill/>
                          </a:ln>
                          <a:solidFill>
                            <a:srgbClr val="221F20"/>
                          </a:solidFill>
                          <a:effectLst/>
                          <a:latin typeface="Arial" panose="020B0604020202020204" pitchFamily="34" charset="0"/>
                        </a:rPr>
                        <a:t> </a:t>
                      </a:r>
                    </a:p>
                  </a:txBody>
                  <a:tcPr marL="0" marR="0" marT="0"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noFill/>
                  </a:tcPr>
                </a:tc>
                <a:extLst>
                  <a:ext uri="{0D108BD9-81ED-4DB2-BD59-A6C34878D82A}">
                    <a16:rowId xmlns:a16="http://schemas.microsoft.com/office/drawing/2014/main" val="993930797"/>
                  </a:ext>
                </a:extLst>
              </a:tr>
            </a:tbl>
          </a:graphicData>
        </a:graphic>
      </p:graphicFrame>
      <p:graphicFrame>
        <p:nvGraphicFramePr>
          <p:cNvPr id="2" name="object 7">
            <a:extLst>
              <a:ext uri="{FF2B5EF4-FFF2-40B4-BE49-F238E27FC236}">
                <a16:creationId xmlns:a16="http://schemas.microsoft.com/office/drawing/2014/main" id="{DB7475C6-B725-BAF5-5562-DD728A3E4042}"/>
              </a:ext>
            </a:extLst>
          </p:cNvPr>
          <p:cNvGraphicFramePr>
            <a:graphicFrameLocks noGrp="1"/>
          </p:cNvGraphicFramePr>
          <p:nvPr>
            <p:extLst>
              <p:ext uri="{D42A27DB-BD31-4B8C-83A1-F6EECF244321}">
                <p14:modId xmlns:p14="http://schemas.microsoft.com/office/powerpoint/2010/main" val="3817345543"/>
              </p:ext>
            </p:extLst>
          </p:nvPr>
        </p:nvGraphicFramePr>
        <p:xfrm>
          <a:off x="2091693" y="1039015"/>
          <a:ext cx="3538498" cy="8740051"/>
        </p:xfrm>
        <a:graphic>
          <a:graphicData uri="http://schemas.openxmlformats.org/drawingml/2006/table">
            <a:tbl>
              <a:tblPr firstRow="1" bandRow="1">
                <a:tableStyleId>{2D5ABB26-0587-4C30-8999-92F81FD0307C}</a:tableStyleId>
              </a:tblPr>
              <a:tblGrid>
                <a:gridCol w="3538498">
                  <a:extLst>
                    <a:ext uri="{9D8B030D-6E8A-4147-A177-3AD203B41FA5}">
                      <a16:colId xmlns:a16="http://schemas.microsoft.com/office/drawing/2014/main" val="20000"/>
                    </a:ext>
                  </a:extLst>
                </a:gridCol>
              </a:tblGrid>
              <a:tr h="230116">
                <a:tc>
                  <a:txBody>
                    <a:bodyPr/>
                    <a:lstStyle/>
                    <a:p>
                      <a:pPr marL="0" indent="0" algn="ctr">
                        <a:lnSpc>
                          <a:spcPct val="100000"/>
                        </a:lnSpc>
                        <a:spcBef>
                          <a:spcPts val="630"/>
                        </a:spcBef>
                      </a:pPr>
                      <a:r>
                        <a:rPr sz="1200" b="1" dirty="0">
                          <a:solidFill>
                            <a:schemeClr val="bg1"/>
                          </a:solidFill>
                          <a:latin typeface="Arial"/>
                          <a:cs typeface="Arial"/>
                        </a:rPr>
                        <a:t>Important</a:t>
                      </a:r>
                      <a:r>
                        <a:rPr sz="1200" b="1" spc="-30" dirty="0">
                          <a:solidFill>
                            <a:schemeClr val="bg1"/>
                          </a:solidFill>
                          <a:latin typeface="Arial"/>
                          <a:cs typeface="Arial"/>
                        </a:rPr>
                        <a:t> </a:t>
                      </a:r>
                      <a:r>
                        <a:rPr sz="1200" b="1" spc="-10" dirty="0">
                          <a:solidFill>
                            <a:schemeClr val="bg1"/>
                          </a:solidFill>
                          <a:latin typeface="Arial"/>
                          <a:cs typeface="Arial"/>
                        </a:rPr>
                        <a:t>Dates</a:t>
                      </a:r>
                      <a:endParaRPr sz="1200" dirty="0">
                        <a:solidFill>
                          <a:schemeClr val="bg1"/>
                        </a:solidFill>
                        <a:latin typeface="Arial"/>
                        <a:cs typeface="Arial"/>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8B0B04"/>
                    </a:solidFill>
                  </a:tcPr>
                </a:tc>
                <a:extLst>
                  <a:ext uri="{0D108BD9-81ED-4DB2-BD59-A6C34878D82A}">
                    <a16:rowId xmlns:a16="http://schemas.microsoft.com/office/drawing/2014/main" val="10000"/>
                  </a:ext>
                </a:extLst>
              </a:tr>
              <a:tr h="184341">
                <a:tc>
                  <a:txBody>
                    <a:bodyPr/>
                    <a:lstStyle/>
                    <a:p>
                      <a:pPr marL="37465" algn="ctr">
                        <a:lnSpc>
                          <a:spcPct val="100000"/>
                        </a:lnSpc>
                        <a:spcBef>
                          <a:spcPts val="360"/>
                        </a:spcBef>
                      </a:pPr>
                      <a:r>
                        <a:rPr lang="en-US" sz="950" b="1" dirty="0">
                          <a:latin typeface="Arial"/>
                          <a:cs typeface="Arial"/>
                        </a:rPr>
                        <a:t>School</a:t>
                      </a:r>
                      <a:r>
                        <a:rPr lang="en-US" sz="950" b="1" spc="-30" dirty="0">
                          <a:latin typeface="Arial"/>
                          <a:cs typeface="Arial"/>
                        </a:rPr>
                        <a:t> </a:t>
                      </a:r>
                      <a:r>
                        <a:rPr lang="en-US" sz="950" b="1" spc="-10" dirty="0">
                          <a:latin typeface="Arial"/>
                          <a:cs typeface="Arial"/>
                        </a:rPr>
                        <a:t>Closed</a:t>
                      </a:r>
                      <a:endParaRPr lang="en-US" sz="950" dirty="0">
                        <a:latin typeface="Arial"/>
                        <a:cs typeface="Arial"/>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5BC2E7"/>
                    </a:solidFill>
                  </a:tcPr>
                </a:tc>
                <a:extLst>
                  <a:ext uri="{0D108BD9-81ED-4DB2-BD59-A6C34878D82A}">
                    <a16:rowId xmlns:a16="http://schemas.microsoft.com/office/drawing/2014/main" val="10001"/>
                  </a:ext>
                </a:extLst>
              </a:tr>
              <a:tr h="1746928">
                <a:tc>
                  <a:txBody>
                    <a:bodyPr/>
                    <a:lstStyle/>
                    <a:p>
                      <a:pPr marL="38100" algn="ctr">
                        <a:lnSpc>
                          <a:spcPct val="100000"/>
                        </a:lnSpc>
                        <a:spcBef>
                          <a:spcPts val="0"/>
                        </a:spcBef>
                        <a:spcAft>
                          <a:spcPts val="100"/>
                        </a:spcAft>
                      </a:pPr>
                      <a:r>
                        <a:rPr lang="en-US" sz="900" b="1" dirty="0">
                          <a:latin typeface="Arial"/>
                          <a:cs typeface="Arial"/>
                        </a:rPr>
                        <a:t>July 3 </a:t>
                      </a:r>
                      <a:r>
                        <a:rPr lang="en-US" sz="900" dirty="0">
                          <a:latin typeface="Arial"/>
                          <a:cs typeface="Arial"/>
                        </a:rPr>
                        <a:t>| in Observance of Independence Day</a:t>
                      </a:r>
                    </a:p>
                    <a:p>
                      <a:pPr marL="38100" algn="ctr">
                        <a:lnSpc>
                          <a:spcPct val="100000"/>
                        </a:lnSpc>
                        <a:spcBef>
                          <a:spcPts val="0"/>
                        </a:spcBef>
                        <a:spcAft>
                          <a:spcPts val="100"/>
                        </a:spcAft>
                      </a:pPr>
                      <a:r>
                        <a:rPr lang="en-US" sz="900" b="1" dirty="0">
                          <a:solidFill>
                            <a:schemeClr val="tx1"/>
                          </a:solidFill>
                          <a:latin typeface="Arial"/>
                          <a:cs typeface="Arial"/>
                        </a:rPr>
                        <a:t>July 31</a:t>
                      </a:r>
                      <a:r>
                        <a:rPr lang="en-US" sz="900" b="0" dirty="0">
                          <a:latin typeface="Arial"/>
                          <a:cs typeface="Arial"/>
                        </a:rPr>
                        <a:t>| Staff Training</a:t>
                      </a:r>
                    </a:p>
                    <a:p>
                      <a:pPr marL="38100" algn="ctr">
                        <a:lnSpc>
                          <a:spcPct val="100000"/>
                        </a:lnSpc>
                        <a:spcBef>
                          <a:spcPts val="0"/>
                        </a:spcBef>
                        <a:spcAft>
                          <a:spcPts val="100"/>
                        </a:spcAft>
                      </a:pPr>
                      <a:r>
                        <a:rPr lang="en-US" sz="900" b="1" dirty="0">
                          <a:latin typeface="Arial"/>
                          <a:cs typeface="Arial"/>
                        </a:rPr>
                        <a:t>September 7 </a:t>
                      </a:r>
                      <a:r>
                        <a:rPr lang="en-US" sz="900" dirty="0">
                          <a:latin typeface="Arial"/>
                          <a:cs typeface="Arial"/>
                        </a:rPr>
                        <a:t>| Labor Day</a:t>
                      </a:r>
                    </a:p>
                    <a:p>
                      <a:pPr marL="38100" algn="ctr">
                        <a:lnSpc>
                          <a:spcPct val="100000"/>
                        </a:lnSpc>
                        <a:spcBef>
                          <a:spcPts val="0"/>
                        </a:spcBef>
                        <a:spcAft>
                          <a:spcPts val="100"/>
                        </a:spcAft>
                      </a:pPr>
                      <a:r>
                        <a:rPr lang="en-US" sz="900" b="1" dirty="0">
                          <a:latin typeface="Arial"/>
                          <a:cs typeface="Arial"/>
                        </a:rPr>
                        <a:t>November 11 </a:t>
                      </a:r>
                      <a:r>
                        <a:rPr lang="en-US" sz="900" dirty="0">
                          <a:latin typeface="Arial"/>
                          <a:cs typeface="Arial"/>
                        </a:rPr>
                        <a:t>| Staff Training - PDD </a:t>
                      </a:r>
                    </a:p>
                    <a:p>
                      <a:pPr marL="38100" algn="ctr">
                        <a:lnSpc>
                          <a:spcPct val="100000"/>
                        </a:lnSpc>
                        <a:spcBef>
                          <a:spcPts val="0"/>
                        </a:spcBef>
                        <a:spcAft>
                          <a:spcPts val="100"/>
                        </a:spcAft>
                      </a:pPr>
                      <a:r>
                        <a:rPr lang="en-US" sz="900" b="1" dirty="0">
                          <a:latin typeface="Arial"/>
                          <a:cs typeface="Arial"/>
                        </a:rPr>
                        <a:t>November 26-27 </a:t>
                      </a:r>
                      <a:r>
                        <a:rPr lang="en-US" sz="900" dirty="0">
                          <a:latin typeface="Arial"/>
                          <a:cs typeface="Arial"/>
                        </a:rPr>
                        <a:t>| Thanksgiving Break</a:t>
                      </a:r>
                    </a:p>
                    <a:p>
                      <a:pPr marL="38100" algn="ctr">
                        <a:lnSpc>
                          <a:spcPct val="100000"/>
                        </a:lnSpc>
                        <a:spcBef>
                          <a:spcPts val="0"/>
                        </a:spcBef>
                        <a:spcAft>
                          <a:spcPts val="100"/>
                        </a:spcAft>
                      </a:pPr>
                      <a:r>
                        <a:rPr lang="en-US" sz="900" b="1" dirty="0">
                          <a:latin typeface="Arial"/>
                          <a:cs typeface="Arial"/>
                        </a:rPr>
                        <a:t>December 24-25 </a:t>
                      </a:r>
                      <a:r>
                        <a:rPr lang="en-US" sz="900" dirty="0">
                          <a:latin typeface="Arial"/>
                          <a:cs typeface="Arial"/>
                        </a:rPr>
                        <a:t>| Holiday Break</a:t>
                      </a:r>
                    </a:p>
                    <a:p>
                      <a:pPr marL="38100" algn="ctr">
                        <a:lnSpc>
                          <a:spcPct val="100000"/>
                        </a:lnSpc>
                        <a:spcBef>
                          <a:spcPts val="0"/>
                        </a:spcBef>
                        <a:spcAft>
                          <a:spcPts val="100"/>
                        </a:spcAft>
                      </a:pPr>
                      <a:r>
                        <a:rPr lang="en-US" sz="900" b="1" dirty="0">
                          <a:latin typeface="Arial"/>
                          <a:cs typeface="Arial"/>
                        </a:rPr>
                        <a:t>January 1 </a:t>
                      </a:r>
                      <a:r>
                        <a:rPr lang="en-US" sz="900" dirty="0">
                          <a:latin typeface="Arial"/>
                          <a:cs typeface="Arial"/>
                        </a:rPr>
                        <a:t>| New Year’s Day</a:t>
                      </a:r>
                    </a:p>
                    <a:p>
                      <a:pPr marL="38100" algn="ctr">
                        <a:lnSpc>
                          <a:spcPct val="100000"/>
                        </a:lnSpc>
                        <a:spcBef>
                          <a:spcPts val="0"/>
                        </a:spcBef>
                        <a:spcAft>
                          <a:spcPts val="100"/>
                        </a:spcAft>
                      </a:pPr>
                      <a:r>
                        <a:rPr lang="en-US" sz="900" b="1" dirty="0">
                          <a:latin typeface="Arial"/>
                          <a:cs typeface="Arial"/>
                        </a:rPr>
                        <a:t>January 18 </a:t>
                      </a:r>
                      <a:r>
                        <a:rPr lang="en-US" sz="900" dirty="0">
                          <a:latin typeface="Arial"/>
                          <a:cs typeface="Arial"/>
                        </a:rPr>
                        <a:t>| Martin Luther King Jr Day</a:t>
                      </a:r>
                    </a:p>
                    <a:p>
                      <a:pPr marL="38100" algn="ctr">
                        <a:lnSpc>
                          <a:spcPct val="100000"/>
                        </a:lnSpc>
                        <a:spcBef>
                          <a:spcPts val="0"/>
                        </a:spcBef>
                        <a:spcAft>
                          <a:spcPts val="100"/>
                        </a:spcAft>
                      </a:pPr>
                      <a:r>
                        <a:rPr lang="en-US" sz="900" b="1" dirty="0">
                          <a:latin typeface="Arial"/>
                          <a:cs typeface="Arial"/>
                        </a:rPr>
                        <a:t>February 15 </a:t>
                      </a:r>
                      <a:r>
                        <a:rPr lang="en-US" sz="900" dirty="0">
                          <a:latin typeface="Arial"/>
                          <a:cs typeface="Arial"/>
                        </a:rPr>
                        <a:t>| Staff Training - PDD </a:t>
                      </a:r>
                    </a:p>
                    <a:p>
                      <a:pPr marL="38100" algn="ctr">
                        <a:lnSpc>
                          <a:spcPct val="100000"/>
                        </a:lnSpc>
                        <a:spcBef>
                          <a:spcPts val="0"/>
                        </a:spcBef>
                        <a:spcAft>
                          <a:spcPts val="100"/>
                        </a:spcAft>
                      </a:pPr>
                      <a:r>
                        <a:rPr lang="en-US" sz="900" b="1" dirty="0">
                          <a:latin typeface="Arial"/>
                          <a:cs typeface="Arial"/>
                        </a:rPr>
                        <a:t>May 31 </a:t>
                      </a:r>
                      <a:r>
                        <a:rPr lang="en-US" sz="900" dirty="0">
                          <a:latin typeface="Arial"/>
                          <a:cs typeface="Arial"/>
                        </a:rPr>
                        <a:t>| Memorial Day</a:t>
                      </a:r>
                    </a:p>
                    <a:p>
                      <a:pPr marL="38100" algn="ctr">
                        <a:lnSpc>
                          <a:spcPct val="100000"/>
                        </a:lnSpc>
                        <a:spcBef>
                          <a:spcPts val="0"/>
                        </a:spcBef>
                        <a:spcAft>
                          <a:spcPts val="100"/>
                        </a:spcAft>
                      </a:pPr>
                      <a:r>
                        <a:rPr lang="en-US" sz="900" b="1" dirty="0">
                          <a:latin typeface="Arial"/>
                          <a:cs typeface="Arial"/>
                        </a:rPr>
                        <a:t>June 18 </a:t>
                      </a:r>
                      <a:r>
                        <a:rPr lang="en-US" sz="900" dirty="0">
                          <a:latin typeface="Arial"/>
                          <a:cs typeface="Arial"/>
                        </a:rPr>
                        <a:t>| Juneteenth </a:t>
                      </a:r>
                    </a:p>
                  </a:txBody>
                  <a:tcPr marL="0" marR="0" marT="37465"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193863">
                <a:tc>
                  <a:txBody>
                    <a:bodyPr/>
                    <a:lstStyle/>
                    <a:p>
                      <a:pPr marL="38100" marR="0" lvl="0" indent="0" algn="ctr" defTabSz="914400" eaLnBrk="1" fontAlgn="auto" latinLnBrk="0" hangingPunct="1">
                        <a:lnSpc>
                          <a:spcPct val="100000"/>
                        </a:lnSpc>
                        <a:spcBef>
                          <a:spcPts val="360"/>
                        </a:spcBef>
                        <a:spcAft>
                          <a:spcPts val="0"/>
                        </a:spcAft>
                        <a:buClrTx/>
                        <a:buSzTx/>
                        <a:buFontTx/>
                        <a:buNone/>
                        <a:tabLst/>
                        <a:defRPr/>
                      </a:pPr>
                      <a:r>
                        <a:rPr lang="en-US" sz="950" b="1" dirty="0">
                          <a:latin typeface="Arial"/>
                          <a:cs typeface="Arial"/>
                        </a:rPr>
                        <a:t>Early Release Days</a:t>
                      </a:r>
                      <a:endParaRPr lang="en-US" sz="950" dirty="0">
                        <a:latin typeface="Arial"/>
                        <a:cs typeface="Arial"/>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EBAD2D"/>
                    </a:solidFill>
                  </a:tcPr>
                </a:tc>
                <a:extLst>
                  <a:ext uri="{0D108BD9-81ED-4DB2-BD59-A6C34878D82A}">
                    <a16:rowId xmlns:a16="http://schemas.microsoft.com/office/drawing/2014/main" val="10003"/>
                  </a:ext>
                </a:extLst>
              </a:tr>
              <a:tr h="1025337">
                <a:tc>
                  <a:txBody>
                    <a:bodyPr/>
                    <a:lstStyle/>
                    <a:p>
                      <a:pPr marL="38100" algn="ctr">
                        <a:lnSpc>
                          <a:spcPct val="100000"/>
                        </a:lnSpc>
                        <a:spcBef>
                          <a:spcPts val="0"/>
                        </a:spcBef>
                        <a:spcAft>
                          <a:spcPts val="100"/>
                        </a:spcAft>
                      </a:pPr>
                      <a:r>
                        <a:rPr lang="en-US" sz="900" b="1" dirty="0">
                          <a:latin typeface="Arial"/>
                          <a:cs typeface="Arial"/>
                        </a:rPr>
                        <a:t>September 17 </a:t>
                      </a:r>
                      <a:r>
                        <a:rPr lang="en-US" sz="900" dirty="0">
                          <a:latin typeface="Arial"/>
                          <a:cs typeface="Arial"/>
                        </a:rPr>
                        <a:t>| </a:t>
                      </a:r>
                      <a:r>
                        <a:rPr lang="en-US" sz="900" dirty="0">
                          <a:solidFill>
                            <a:schemeClr val="tx1"/>
                          </a:solidFill>
                          <a:latin typeface="Arial"/>
                          <a:cs typeface="Arial"/>
                        </a:rPr>
                        <a:t>4:45pm</a:t>
                      </a:r>
                    </a:p>
                    <a:p>
                      <a:pPr marL="38100" algn="ctr">
                        <a:lnSpc>
                          <a:spcPct val="100000"/>
                        </a:lnSpc>
                        <a:spcBef>
                          <a:spcPts val="0"/>
                        </a:spcBef>
                        <a:spcAft>
                          <a:spcPts val="100"/>
                        </a:spcAft>
                      </a:pPr>
                      <a:r>
                        <a:rPr lang="en-US" sz="900" b="1" dirty="0">
                          <a:latin typeface="Arial"/>
                          <a:cs typeface="Arial"/>
                        </a:rPr>
                        <a:t>November 25 </a:t>
                      </a:r>
                      <a:r>
                        <a:rPr lang="en-US" sz="900" dirty="0">
                          <a:latin typeface="Arial"/>
                          <a:cs typeface="Arial"/>
                        </a:rPr>
                        <a:t>| Closes at 3pm</a:t>
                      </a:r>
                    </a:p>
                    <a:p>
                      <a:pPr marL="38100" algn="ctr">
                        <a:lnSpc>
                          <a:spcPct val="100000"/>
                        </a:lnSpc>
                        <a:spcBef>
                          <a:spcPts val="0"/>
                        </a:spcBef>
                        <a:spcAft>
                          <a:spcPts val="100"/>
                        </a:spcAft>
                      </a:pPr>
                      <a:r>
                        <a:rPr lang="en-US" sz="900" b="1" dirty="0">
                          <a:latin typeface="Arial"/>
                          <a:cs typeface="Arial"/>
                        </a:rPr>
                        <a:t>December 31 </a:t>
                      </a:r>
                      <a:r>
                        <a:rPr lang="en-US" sz="900" dirty="0">
                          <a:latin typeface="Arial"/>
                          <a:cs typeface="Arial"/>
                        </a:rPr>
                        <a:t>| Closes at 3pm </a:t>
                      </a:r>
                    </a:p>
                    <a:p>
                      <a:pPr marL="38100" algn="ctr">
                        <a:lnSpc>
                          <a:spcPct val="100000"/>
                        </a:lnSpc>
                        <a:spcBef>
                          <a:spcPts val="0"/>
                        </a:spcBef>
                        <a:spcAft>
                          <a:spcPts val="100"/>
                        </a:spcAft>
                      </a:pPr>
                      <a:r>
                        <a:rPr lang="en-US" sz="900" b="1" dirty="0">
                          <a:latin typeface="Arial"/>
                          <a:cs typeface="Arial"/>
                        </a:rPr>
                        <a:t>January 14 </a:t>
                      </a:r>
                      <a:r>
                        <a:rPr lang="en-US" sz="900" dirty="0">
                          <a:latin typeface="Arial"/>
                          <a:cs typeface="Arial"/>
                        </a:rPr>
                        <a:t>| </a:t>
                      </a:r>
                      <a:r>
                        <a:rPr lang="en-US" sz="900" dirty="0">
                          <a:solidFill>
                            <a:schemeClr val="tx1"/>
                          </a:solidFill>
                          <a:latin typeface="Arial"/>
                          <a:cs typeface="Arial"/>
                        </a:rPr>
                        <a:t>4:45pm</a:t>
                      </a:r>
                    </a:p>
                    <a:p>
                      <a:pPr marL="38100" algn="ctr">
                        <a:lnSpc>
                          <a:spcPct val="100000"/>
                        </a:lnSpc>
                        <a:spcBef>
                          <a:spcPts val="0"/>
                        </a:spcBef>
                        <a:spcAft>
                          <a:spcPts val="100"/>
                        </a:spcAft>
                      </a:pPr>
                      <a:r>
                        <a:rPr lang="en-US" sz="900" b="1" dirty="0">
                          <a:latin typeface="Arial"/>
                          <a:cs typeface="Arial"/>
                        </a:rPr>
                        <a:t>April 15 </a:t>
                      </a:r>
                      <a:r>
                        <a:rPr lang="en-US" sz="900" dirty="0">
                          <a:latin typeface="Arial"/>
                          <a:cs typeface="Arial"/>
                        </a:rPr>
                        <a:t>| </a:t>
                      </a:r>
                      <a:r>
                        <a:rPr lang="en-US" sz="900" dirty="0">
                          <a:solidFill>
                            <a:schemeClr val="tx1"/>
                          </a:solidFill>
                          <a:latin typeface="Arial"/>
                          <a:cs typeface="Arial"/>
                        </a:rPr>
                        <a:t>4:45pm</a:t>
                      </a:r>
                    </a:p>
                    <a:p>
                      <a:pPr marL="38100" marR="0" lvl="0" indent="0" algn="ctr" defTabSz="914400" eaLnBrk="1" fontAlgn="auto" latinLnBrk="0" hangingPunct="1">
                        <a:lnSpc>
                          <a:spcPct val="100000"/>
                        </a:lnSpc>
                        <a:spcBef>
                          <a:spcPts val="0"/>
                        </a:spcBef>
                        <a:spcAft>
                          <a:spcPts val="100"/>
                        </a:spcAft>
                        <a:buClrTx/>
                        <a:buSzTx/>
                        <a:buFontTx/>
                        <a:buNone/>
                        <a:tabLst/>
                        <a:defRPr/>
                      </a:pPr>
                      <a:r>
                        <a:rPr lang="en-US" sz="900" b="1" dirty="0">
                          <a:latin typeface="Arial"/>
                          <a:cs typeface="Arial"/>
                        </a:rPr>
                        <a:t>June 17 </a:t>
                      </a:r>
                      <a:r>
                        <a:rPr lang="en-US" sz="900" dirty="0">
                          <a:latin typeface="Arial"/>
                          <a:cs typeface="Arial"/>
                        </a:rPr>
                        <a:t>| </a:t>
                      </a:r>
                      <a:r>
                        <a:rPr lang="en-US" sz="900" dirty="0">
                          <a:solidFill>
                            <a:schemeClr val="tx1"/>
                          </a:solidFill>
                          <a:latin typeface="Arial"/>
                          <a:cs typeface="Arial"/>
                        </a:rPr>
                        <a:t>4:45pm</a:t>
                      </a:r>
                      <a:r>
                        <a:rPr lang="en-US" sz="900" dirty="0">
                          <a:latin typeface="Arial"/>
                          <a:cs typeface="Arial"/>
                        </a:rPr>
                        <a:t> </a:t>
                      </a:r>
                    </a:p>
                  </a:txBody>
                  <a:tcPr marL="0" marR="0" marT="36195"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193864">
                <a:tc>
                  <a:txBody>
                    <a:bodyPr/>
                    <a:lstStyle/>
                    <a:p>
                      <a:pPr marL="38735" marR="0" lvl="0" indent="0" algn="ctr" defTabSz="914400" eaLnBrk="1" fontAlgn="auto" latinLnBrk="0" hangingPunct="1">
                        <a:lnSpc>
                          <a:spcPct val="100000"/>
                        </a:lnSpc>
                        <a:spcBef>
                          <a:spcPts val="360"/>
                        </a:spcBef>
                        <a:spcAft>
                          <a:spcPts val="0"/>
                        </a:spcAft>
                        <a:buClrTx/>
                        <a:buSzTx/>
                        <a:buFontTx/>
                        <a:buNone/>
                        <a:tabLst/>
                        <a:defRPr/>
                      </a:pPr>
                      <a:r>
                        <a:rPr lang="en-US" sz="950" b="1" dirty="0">
                          <a:latin typeface="Arial"/>
                          <a:cs typeface="Arial"/>
                        </a:rPr>
                        <a:t>Special School Events</a:t>
                      </a:r>
                      <a:endParaRPr lang="en-US" sz="950" dirty="0">
                        <a:latin typeface="Arial"/>
                        <a:cs typeface="Arial"/>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EDC00"/>
                    </a:solidFill>
                  </a:tcPr>
                </a:tc>
                <a:extLst>
                  <a:ext uri="{0D108BD9-81ED-4DB2-BD59-A6C34878D82A}">
                    <a16:rowId xmlns:a16="http://schemas.microsoft.com/office/drawing/2014/main" val="10005"/>
                  </a:ext>
                </a:extLst>
              </a:tr>
              <a:tr h="3508587">
                <a:tc>
                  <a:txBody>
                    <a:bodyPr/>
                    <a:lstStyle/>
                    <a:p>
                      <a:pPr marL="38100" algn="ctr">
                        <a:lnSpc>
                          <a:spcPct val="100000"/>
                        </a:lnSpc>
                        <a:spcBef>
                          <a:spcPts val="0"/>
                        </a:spcBef>
                        <a:spcAft>
                          <a:spcPts val="100"/>
                        </a:spcAft>
                      </a:pPr>
                      <a:r>
                        <a:rPr lang="en-US" sz="900" b="1" dirty="0">
                          <a:solidFill>
                            <a:schemeClr val="tx1"/>
                          </a:solidFill>
                          <a:latin typeface="Arial"/>
                          <a:cs typeface="Arial"/>
                        </a:rPr>
                        <a:t>July 23 </a:t>
                      </a:r>
                      <a:r>
                        <a:rPr lang="en-US" sz="900" dirty="0">
                          <a:solidFill>
                            <a:schemeClr val="tx1"/>
                          </a:solidFill>
                          <a:latin typeface="Arial"/>
                          <a:cs typeface="Arial"/>
                        </a:rPr>
                        <a:t>| Kids Helping Communities</a:t>
                      </a:r>
                    </a:p>
                    <a:p>
                      <a:pPr marL="38100" algn="ctr">
                        <a:lnSpc>
                          <a:spcPct val="100000"/>
                        </a:lnSpc>
                        <a:spcBef>
                          <a:spcPts val="0"/>
                        </a:spcBef>
                        <a:spcAft>
                          <a:spcPts val="100"/>
                        </a:spcAft>
                      </a:pPr>
                      <a:r>
                        <a:rPr lang="en-US" sz="900" b="1" dirty="0">
                          <a:solidFill>
                            <a:schemeClr val="tx1"/>
                          </a:solidFill>
                          <a:latin typeface="Arial"/>
                          <a:cs typeface="Arial"/>
                        </a:rPr>
                        <a:t>July 2 </a:t>
                      </a:r>
                      <a:r>
                        <a:rPr lang="en-US" sz="900" dirty="0">
                          <a:solidFill>
                            <a:schemeClr val="tx1"/>
                          </a:solidFill>
                          <a:latin typeface="Arial"/>
                          <a:cs typeface="Arial"/>
                        </a:rPr>
                        <a:t>| Fourth of July Celebration</a:t>
                      </a:r>
                    </a:p>
                    <a:p>
                      <a:pPr marL="38100" marR="0" lvl="0" indent="0" algn="ctr" defTabSz="914400" eaLnBrk="1" fontAlgn="auto" latinLnBrk="0" hangingPunct="1">
                        <a:lnSpc>
                          <a:spcPct val="100000"/>
                        </a:lnSpc>
                        <a:spcBef>
                          <a:spcPts val="0"/>
                        </a:spcBef>
                        <a:spcAft>
                          <a:spcPts val="100"/>
                        </a:spcAft>
                        <a:buClrTx/>
                        <a:buSzTx/>
                        <a:buFontTx/>
                        <a:buNone/>
                        <a:tabLst/>
                        <a:defRPr/>
                      </a:pPr>
                      <a:r>
                        <a:rPr lang="en-US" sz="900" b="1" dirty="0">
                          <a:solidFill>
                            <a:schemeClr val="tx1"/>
                          </a:solidFill>
                          <a:latin typeface="Arial"/>
                          <a:cs typeface="Arial"/>
                        </a:rPr>
                        <a:t>August 3 </a:t>
                      </a:r>
                      <a:r>
                        <a:rPr lang="en-US" sz="900" dirty="0">
                          <a:solidFill>
                            <a:schemeClr val="tx1"/>
                          </a:solidFill>
                          <a:latin typeface="Arial"/>
                          <a:cs typeface="Arial"/>
                        </a:rPr>
                        <a:t>| First Day of School – Private Programs</a:t>
                      </a:r>
                    </a:p>
                    <a:p>
                      <a:pPr marL="38100" marR="0" lvl="0" indent="0" algn="ctr" defTabSz="914400" eaLnBrk="1" fontAlgn="auto" latinLnBrk="0" hangingPunct="1">
                        <a:lnSpc>
                          <a:spcPct val="100000"/>
                        </a:lnSpc>
                        <a:spcBef>
                          <a:spcPts val="0"/>
                        </a:spcBef>
                        <a:spcAft>
                          <a:spcPts val="100"/>
                        </a:spcAft>
                        <a:buClrTx/>
                        <a:buSzTx/>
                        <a:buFontTx/>
                        <a:buNone/>
                        <a:tabLst/>
                        <a:defRPr/>
                      </a:pPr>
                      <a:r>
                        <a:rPr lang="en-US" sz="900" b="1" dirty="0">
                          <a:solidFill>
                            <a:schemeClr val="tx1"/>
                          </a:solidFill>
                          <a:latin typeface="Arial"/>
                          <a:cs typeface="Arial"/>
                        </a:rPr>
                        <a:t>August 6 </a:t>
                      </a:r>
                      <a:r>
                        <a:rPr lang="en-US" sz="900" dirty="0">
                          <a:solidFill>
                            <a:schemeClr val="tx1"/>
                          </a:solidFill>
                          <a:latin typeface="Arial"/>
                          <a:cs typeface="Arial"/>
                        </a:rPr>
                        <a:t>| First Day of School – Georgia Pre - K</a:t>
                      </a:r>
                    </a:p>
                    <a:p>
                      <a:pPr marL="38100" algn="ctr">
                        <a:lnSpc>
                          <a:spcPct val="100000"/>
                        </a:lnSpc>
                        <a:spcBef>
                          <a:spcPts val="0"/>
                        </a:spcBef>
                        <a:spcAft>
                          <a:spcPts val="100"/>
                        </a:spcAft>
                      </a:pPr>
                      <a:r>
                        <a:rPr lang="en-US" sz="900" b="1" dirty="0">
                          <a:solidFill>
                            <a:schemeClr val="tx1"/>
                          </a:solidFill>
                          <a:latin typeface="Arial"/>
                          <a:cs typeface="Arial"/>
                        </a:rPr>
                        <a:t>September 11 </a:t>
                      </a:r>
                      <a:r>
                        <a:rPr lang="en-US" sz="900" dirty="0">
                          <a:solidFill>
                            <a:schemeClr val="tx1"/>
                          </a:solidFill>
                          <a:latin typeface="Arial"/>
                          <a:cs typeface="Arial"/>
                        </a:rPr>
                        <a:t>| Grandparent’s Day</a:t>
                      </a:r>
                    </a:p>
                    <a:p>
                      <a:pPr marL="38100" algn="ctr">
                        <a:lnSpc>
                          <a:spcPct val="100000"/>
                        </a:lnSpc>
                        <a:spcBef>
                          <a:spcPts val="0"/>
                        </a:spcBef>
                        <a:spcAft>
                          <a:spcPts val="100"/>
                        </a:spcAft>
                      </a:pPr>
                      <a:r>
                        <a:rPr lang="en-US" sz="900" b="1" dirty="0">
                          <a:solidFill>
                            <a:schemeClr val="tx1"/>
                          </a:solidFill>
                          <a:latin typeface="Arial"/>
                          <a:cs typeface="Arial"/>
                        </a:rPr>
                        <a:t>October 30 </a:t>
                      </a:r>
                      <a:r>
                        <a:rPr lang="en-US" sz="900" dirty="0">
                          <a:solidFill>
                            <a:schemeClr val="tx1"/>
                          </a:solidFill>
                          <a:latin typeface="Arial"/>
                          <a:cs typeface="Arial"/>
                        </a:rPr>
                        <a:t>| Fall Celebrations </a:t>
                      </a:r>
                    </a:p>
                    <a:p>
                      <a:pPr marL="38100" algn="ctr">
                        <a:lnSpc>
                          <a:spcPct val="100000"/>
                        </a:lnSpc>
                        <a:spcBef>
                          <a:spcPts val="0"/>
                        </a:spcBef>
                        <a:spcAft>
                          <a:spcPts val="100"/>
                        </a:spcAft>
                      </a:pPr>
                      <a:r>
                        <a:rPr lang="en-US" sz="900" b="1" dirty="0">
                          <a:solidFill>
                            <a:schemeClr val="tx1"/>
                          </a:solidFill>
                          <a:latin typeface="Arial"/>
                          <a:cs typeface="Arial"/>
                        </a:rPr>
                        <a:t>November 25 </a:t>
                      </a:r>
                      <a:r>
                        <a:rPr lang="en-US" sz="900" dirty="0">
                          <a:solidFill>
                            <a:schemeClr val="tx1"/>
                          </a:solidFill>
                          <a:latin typeface="Arial"/>
                          <a:cs typeface="Arial"/>
                        </a:rPr>
                        <a:t>| Thanksgiving Celebration</a:t>
                      </a:r>
                    </a:p>
                    <a:p>
                      <a:pPr marL="38100" algn="ctr">
                        <a:lnSpc>
                          <a:spcPct val="100000"/>
                        </a:lnSpc>
                        <a:spcBef>
                          <a:spcPts val="0"/>
                        </a:spcBef>
                        <a:spcAft>
                          <a:spcPts val="100"/>
                        </a:spcAft>
                      </a:pPr>
                      <a:r>
                        <a:rPr lang="en-US" sz="900" b="1" dirty="0">
                          <a:solidFill>
                            <a:schemeClr val="tx1"/>
                          </a:solidFill>
                          <a:latin typeface="Arial"/>
                          <a:cs typeface="Arial"/>
                        </a:rPr>
                        <a:t>December 18 </a:t>
                      </a:r>
                      <a:r>
                        <a:rPr lang="en-US" sz="900" dirty="0">
                          <a:solidFill>
                            <a:schemeClr val="tx1"/>
                          </a:solidFill>
                          <a:latin typeface="Arial"/>
                          <a:cs typeface="Arial"/>
                        </a:rPr>
                        <a:t>| Holiday Celebration </a:t>
                      </a:r>
                    </a:p>
                    <a:p>
                      <a:pPr marL="38100" algn="ctr">
                        <a:lnSpc>
                          <a:spcPct val="100000"/>
                        </a:lnSpc>
                        <a:spcBef>
                          <a:spcPts val="0"/>
                        </a:spcBef>
                        <a:spcAft>
                          <a:spcPts val="100"/>
                        </a:spcAft>
                      </a:pPr>
                      <a:r>
                        <a:rPr lang="en-US" sz="900" b="1" dirty="0">
                          <a:solidFill>
                            <a:schemeClr val="tx1"/>
                          </a:solidFill>
                          <a:latin typeface="Arial"/>
                          <a:cs typeface="Arial"/>
                        </a:rPr>
                        <a:t>December 31 </a:t>
                      </a:r>
                      <a:r>
                        <a:rPr lang="en-US" sz="900" dirty="0">
                          <a:solidFill>
                            <a:schemeClr val="tx1"/>
                          </a:solidFill>
                          <a:latin typeface="Arial"/>
                          <a:cs typeface="Arial"/>
                        </a:rPr>
                        <a:t>| Welcoming the New Year Celebration</a:t>
                      </a:r>
                    </a:p>
                    <a:p>
                      <a:pPr marL="38100" algn="ctr">
                        <a:lnSpc>
                          <a:spcPct val="100000"/>
                        </a:lnSpc>
                        <a:spcBef>
                          <a:spcPts val="0"/>
                        </a:spcBef>
                        <a:spcAft>
                          <a:spcPts val="100"/>
                        </a:spcAft>
                      </a:pPr>
                      <a:r>
                        <a:rPr lang="en-US" sz="900" b="1" dirty="0">
                          <a:solidFill>
                            <a:schemeClr val="tx1"/>
                          </a:solidFill>
                          <a:latin typeface="Arial"/>
                          <a:cs typeface="Arial"/>
                        </a:rPr>
                        <a:t>February 12th </a:t>
                      </a:r>
                      <a:r>
                        <a:rPr lang="en-US" sz="900" dirty="0">
                          <a:solidFill>
                            <a:schemeClr val="tx1"/>
                          </a:solidFill>
                          <a:latin typeface="Arial"/>
                          <a:cs typeface="Arial"/>
                        </a:rPr>
                        <a:t>| Valentine's Day Celebration</a:t>
                      </a:r>
                    </a:p>
                    <a:p>
                      <a:pPr marL="38100" algn="ctr">
                        <a:lnSpc>
                          <a:spcPct val="100000"/>
                        </a:lnSpc>
                        <a:spcBef>
                          <a:spcPts val="0"/>
                        </a:spcBef>
                        <a:spcAft>
                          <a:spcPts val="100"/>
                        </a:spcAft>
                      </a:pPr>
                      <a:r>
                        <a:rPr lang="en-US" sz="900" b="1" dirty="0">
                          <a:solidFill>
                            <a:schemeClr val="tx1"/>
                          </a:solidFill>
                          <a:latin typeface="Arial"/>
                          <a:cs typeface="Arial"/>
                        </a:rPr>
                        <a:t>March </a:t>
                      </a:r>
                      <a:r>
                        <a:rPr lang="en-US" sz="900" dirty="0">
                          <a:solidFill>
                            <a:schemeClr val="tx1"/>
                          </a:solidFill>
                          <a:latin typeface="Arial"/>
                          <a:cs typeface="Arial"/>
                        </a:rPr>
                        <a:t>| Priority Re-Enrollment Begins</a:t>
                      </a:r>
                    </a:p>
                    <a:p>
                      <a:pPr marL="38100" algn="ctr">
                        <a:lnSpc>
                          <a:spcPct val="100000"/>
                        </a:lnSpc>
                        <a:spcBef>
                          <a:spcPts val="0"/>
                        </a:spcBef>
                        <a:spcAft>
                          <a:spcPts val="100"/>
                        </a:spcAft>
                      </a:pPr>
                      <a:r>
                        <a:rPr lang="en-US" sz="900" b="1" dirty="0">
                          <a:solidFill>
                            <a:schemeClr val="tx1"/>
                          </a:solidFill>
                          <a:latin typeface="Arial"/>
                          <a:cs typeface="Arial"/>
                        </a:rPr>
                        <a:t>March 1-5 </a:t>
                      </a:r>
                      <a:r>
                        <a:rPr lang="en-US" sz="900" dirty="0">
                          <a:solidFill>
                            <a:schemeClr val="tx1"/>
                          </a:solidFill>
                          <a:latin typeface="Arial"/>
                          <a:cs typeface="Arial"/>
                        </a:rPr>
                        <a:t>| Read Across America Week </a:t>
                      </a:r>
                    </a:p>
                    <a:p>
                      <a:pPr marL="38100" algn="ctr">
                        <a:lnSpc>
                          <a:spcPct val="100000"/>
                        </a:lnSpc>
                        <a:spcBef>
                          <a:spcPts val="0"/>
                        </a:spcBef>
                        <a:spcAft>
                          <a:spcPts val="100"/>
                        </a:spcAft>
                      </a:pPr>
                      <a:r>
                        <a:rPr lang="en-US" sz="900" b="1" dirty="0">
                          <a:solidFill>
                            <a:schemeClr val="tx1"/>
                          </a:solidFill>
                          <a:latin typeface="Arial"/>
                          <a:cs typeface="Arial"/>
                        </a:rPr>
                        <a:t>March 17 </a:t>
                      </a:r>
                      <a:r>
                        <a:rPr lang="en-US" sz="900" dirty="0">
                          <a:solidFill>
                            <a:schemeClr val="tx1"/>
                          </a:solidFill>
                          <a:latin typeface="Arial"/>
                          <a:cs typeface="Arial"/>
                        </a:rPr>
                        <a:t>| Spring Green Celebration </a:t>
                      </a:r>
                    </a:p>
                    <a:p>
                      <a:pPr marL="38100" algn="ctr">
                        <a:lnSpc>
                          <a:spcPct val="100000"/>
                        </a:lnSpc>
                        <a:spcBef>
                          <a:spcPts val="0"/>
                        </a:spcBef>
                        <a:spcAft>
                          <a:spcPts val="100"/>
                        </a:spcAft>
                      </a:pPr>
                      <a:r>
                        <a:rPr lang="en-US" sz="900" b="1" dirty="0">
                          <a:solidFill>
                            <a:schemeClr val="tx1"/>
                          </a:solidFill>
                          <a:latin typeface="Arial"/>
                          <a:cs typeface="Arial"/>
                        </a:rPr>
                        <a:t>March 26</a:t>
                      </a:r>
                      <a:r>
                        <a:rPr lang="en-US" sz="900" dirty="0">
                          <a:solidFill>
                            <a:schemeClr val="tx1"/>
                          </a:solidFill>
                          <a:latin typeface="Arial"/>
                          <a:cs typeface="Arial"/>
                        </a:rPr>
                        <a:t> | Egg Hunt</a:t>
                      </a:r>
                    </a:p>
                    <a:p>
                      <a:pPr marL="38100" algn="ctr">
                        <a:lnSpc>
                          <a:spcPct val="100000"/>
                        </a:lnSpc>
                        <a:spcBef>
                          <a:spcPts val="0"/>
                        </a:spcBef>
                        <a:spcAft>
                          <a:spcPts val="100"/>
                        </a:spcAft>
                      </a:pPr>
                      <a:r>
                        <a:rPr lang="en-US" sz="900" b="1" dirty="0">
                          <a:solidFill>
                            <a:schemeClr val="tx1"/>
                          </a:solidFill>
                          <a:latin typeface="Arial"/>
                          <a:cs typeface="Arial"/>
                        </a:rPr>
                        <a:t>April 12-16</a:t>
                      </a:r>
                      <a:r>
                        <a:rPr lang="en-US" sz="900" dirty="0">
                          <a:solidFill>
                            <a:schemeClr val="tx1"/>
                          </a:solidFill>
                          <a:latin typeface="Arial"/>
                          <a:cs typeface="Arial"/>
                        </a:rPr>
                        <a:t> | Week of the Young Child </a:t>
                      </a:r>
                    </a:p>
                    <a:p>
                      <a:pPr marL="38100" algn="ctr">
                        <a:lnSpc>
                          <a:spcPct val="100000"/>
                        </a:lnSpc>
                        <a:spcBef>
                          <a:spcPts val="0"/>
                        </a:spcBef>
                        <a:spcAft>
                          <a:spcPts val="100"/>
                        </a:spcAft>
                      </a:pPr>
                      <a:r>
                        <a:rPr lang="en-US" sz="900" b="1" dirty="0">
                          <a:solidFill>
                            <a:schemeClr val="tx1"/>
                          </a:solidFill>
                          <a:latin typeface="Arial"/>
                          <a:cs typeface="Arial"/>
                        </a:rPr>
                        <a:t>April 22 </a:t>
                      </a:r>
                      <a:r>
                        <a:rPr lang="en-US" sz="900" dirty="0">
                          <a:solidFill>
                            <a:schemeClr val="tx1"/>
                          </a:solidFill>
                          <a:latin typeface="Arial"/>
                          <a:cs typeface="Arial"/>
                        </a:rPr>
                        <a:t>| Earth Day</a:t>
                      </a:r>
                    </a:p>
                    <a:p>
                      <a:pPr marL="38100" algn="ctr">
                        <a:lnSpc>
                          <a:spcPct val="100000"/>
                        </a:lnSpc>
                        <a:spcBef>
                          <a:spcPts val="0"/>
                        </a:spcBef>
                        <a:spcAft>
                          <a:spcPts val="100"/>
                        </a:spcAft>
                      </a:pPr>
                      <a:r>
                        <a:rPr lang="en-US" sz="900" b="1" dirty="0">
                          <a:solidFill>
                            <a:schemeClr val="tx1"/>
                          </a:solidFill>
                          <a:latin typeface="Arial"/>
                          <a:cs typeface="Arial"/>
                        </a:rPr>
                        <a:t>May 3-7 </a:t>
                      </a:r>
                      <a:r>
                        <a:rPr lang="en-US" sz="900" dirty="0">
                          <a:solidFill>
                            <a:schemeClr val="tx1"/>
                          </a:solidFill>
                          <a:latin typeface="Arial"/>
                          <a:cs typeface="Arial"/>
                        </a:rPr>
                        <a:t>| Teacher Appreciation Week </a:t>
                      </a:r>
                    </a:p>
                    <a:p>
                      <a:pPr marL="38100" algn="ctr">
                        <a:lnSpc>
                          <a:spcPct val="100000"/>
                        </a:lnSpc>
                        <a:spcBef>
                          <a:spcPts val="0"/>
                        </a:spcBef>
                        <a:spcAft>
                          <a:spcPts val="100"/>
                        </a:spcAft>
                      </a:pPr>
                      <a:r>
                        <a:rPr lang="en-US" sz="900" b="1" dirty="0">
                          <a:solidFill>
                            <a:schemeClr val="tx1"/>
                          </a:solidFill>
                          <a:latin typeface="Arial"/>
                          <a:cs typeface="Arial"/>
                        </a:rPr>
                        <a:t>May 7 </a:t>
                      </a:r>
                      <a:r>
                        <a:rPr lang="en-US" sz="900" dirty="0">
                          <a:solidFill>
                            <a:schemeClr val="tx1"/>
                          </a:solidFill>
                          <a:latin typeface="Arial"/>
                          <a:cs typeface="Arial"/>
                        </a:rPr>
                        <a:t>| Mothers &amp; Important Figures Celebration</a:t>
                      </a:r>
                    </a:p>
                    <a:p>
                      <a:pPr marL="38100" algn="ctr">
                        <a:lnSpc>
                          <a:spcPct val="100000"/>
                        </a:lnSpc>
                        <a:spcBef>
                          <a:spcPts val="0"/>
                        </a:spcBef>
                        <a:spcAft>
                          <a:spcPts val="100"/>
                        </a:spcAft>
                      </a:pPr>
                      <a:r>
                        <a:rPr lang="en-US" sz="900" b="1" dirty="0">
                          <a:solidFill>
                            <a:schemeClr val="tx1"/>
                          </a:solidFill>
                          <a:latin typeface="Arial"/>
                          <a:cs typeface="Arial"/>
                        </a:rPr>
                        <a:t>May 28 </a:t>
                      </a:r>
                      <a:r>
                        <a:rPr lang="en-US" sz="900" dirty="0">
                          <a:solidFill>
                            <a:schemeClr val="tx1"/>
                          </a:solidFill>
                          <a:latin typeface="Arial"/>
                          <a:cs typeface="Arial"/>
                        </a:rPr>
                        <a:t>| Memorial Day/Honoring Our Heroes Day</a:t>
                      </a:r>
                    </a:p>
                    <a:p>
                      <a:pPr marL="38100" algn="ctr">
                        <a:lnSpc>
                          <a:spcPct val="100000"/>
                        </a:lnSpc>
                        <a:spcBef>
                          <a:spcPts val="0"/>
                        </a:spcBef>
                        <a:spcAft>
                          <a:spcPts val="100"/>
                        </a:spcAft>
                      </a:pPr>
                      <a:r>
                        <a:rPr lang="en-US" sz="900" b="1" dirty="0">
                          <a:solidFill>
                            <a:schemeClr val="tx1"/>
                          </a:solidFill>
                          <a:latin typeface="Arial"/>
                          <a:cs typeface="Arial"/>
                        </a:rPr>
                        <a:t>May 21 </a:t>
                      </a:r>
                      <a:r>
                        <a:rPr lang="en-US" sz="900" dirty="0">
                          <a:solidFill>
                            <a:schemeClr val="tx1"/>
                          </a:solidFill>
                          <a:latin typeface="Arial"/>
                          <a:cs typeface="Arial"/>
                        </a:rPr>
                        <a:t>| Private PreK Graduation</a:t>
                      </a:r>
                    </a:p>
                    <a:p>
                      <a:pPr marL="38100" algn="ctr">
                        <a:lnSpc>
                          <a:spcPct val="100000"/>
                        </a:lnSpc>
                        <a:spcBef>
                          <a:spcPts val="0"/>
                        </a:spcBef>
                        <a:spcAft>
                          <a:spcPts val="100"/>
                        </a:spcAft>
                      </a:pPr>
                      <a:r>
                        <a:rPr lang="en-US" sz="900" b="1" dirty="0">
                          <a:solidFill>
                            <a:schemeClr val="tx1"/>
                          </a:solidFill>
                          <a:latin typeface="Arial"/>
                          <a:cs typeface="Arial"/>
                        </a:rPr>
                        <a:t>June 17</a:t>
                      </a:r>
                      <a:r>
                        <a:rPr lang="en-US" sz="900" dirty="0">
                          <a:solidFill>
                            <a:schemeClr val="tx1"/>
                          </a:solidFill>
                          <a:latin typeface="Arial"/>
                          <a:cs typeface="Arial"/>
                        </a:rPr>
                        <a:t> | Fathers &amp; Important Figures Celebration</a:t>
                      </a:r>
                    </a:p>
                    <a:p>
                      <a:pPr marL="38100" algn="ctr">
                        <a:lnSpc>
                          <a:spcPct val="100000"/>
                        </a:lnSpc>
                        <a:spcBef>
                          <a:spcPts val="0"/>
                        </a:spcBef>
                        <a:spcAft>
                          <a:spcPts val="100"/>
                        </a:spcAft>
                      </a:pPr>
                      <a:r>
                        <a:rPr lang="en-US" sz="900" b="1" dirty="0">
                          <a:solidFill>
                            <a:schemeClr val="tx1"/>
                          </a:solidFill>
                          <a:latin typeface="Arial"/>
                          <a:cs typeface="Arial"/>
                        </a:rPr>
                        <a:t>May 27 </a:t>
                      </a:r>
                      <a:r>
                        <a:rPr lang="en-US" sz="900" dirty="0">
                          <a:solidFill>
                            <a:schemeClr val="tx1"/>
                          </a:solidFill>
                          <a:latin typeface="Arial"/>
                          <a:cs typeface="Arial"/>
                        </a:rPr>
                        <a:t>| Last Day of School – Georgia Pre – K</a:t>
                      </a:r>
                    </a:p>
                    <a:p>
                      <a:pPr marL="38100" marR="0" lvl="0" indent="0" algn="ctr" defTabSz="914400" eaLnBrk="1" fontAlgn="auto" latinLnBrk="0" hangingPunct="1">
                        <a:lnSpc>
                          <a:spcPct val="100000"/>
                        </a:lnSpc>
                        <a:spcBef>
                          <a:spcPts val="0"/>
                        </a:spcBef>
                        <a:spcAft>
                          <a:spcPts val="100"/>
                        </a:spcAft>
                        <a:buClrTx/>
                        <a:buSzTx/>
                        <a:buFontTx/>
                        <a:buNone/>
                        <a:tabLst/>
                        <a:defRPr/>
                      </a:pPr>
                      <a:r>
                        <a:rPr lang="en-US" sz="900" b="1" dirty="0">
                          <a:solidFill>
                            <a:schemeClr val="tx1"/>
                          </a:solidFill>
                          <a:latin typeface="Arial"/>
                          <a:cs typeface="Arial"/>
                        </a:rPr>
                        <a:t>May 28 </a:t>
                      </a:r>
                      <a:r>
                        <a:rPr lang="en-US" sz="900" dirty="0">
                          <a:solidFill>
                            <a:schemeClr val="tx1"/>
                          </a:solidFill>
                          <a:latin typeface="Arial"/>
                          <a:cs typeface="Arial"/>
                        </a:rPr>
                        <a:t>| Last Day of School – Private Programs</a:t>
                      </a:r>
                    </a:p>
                    <a:p>
                      <a:pPr marL="38100" algn="ctr">
                        <a:lnSpc>
                          <a:spcPct val="100000"/>
                        </a:lnSpc>
                        <a:spcBef>
                          <a:spcPts val="0"/>
                        </a:spcBef>
                        <a:spcAft>
                          <a:spcPts val="100"/>
                        </a:spcAft>
                      </a:pPr>
                      <a:r>
                        <a:rPr lang="en-US" sz="900" b="1" dirty="0">
                          <a:solidFill>
                            <a:schemeClr val="tx1"/>
                          </a:solidFill>
                          <a:latin typeface="Arial"/>
                          <a:cs typeface="Arial"/>
                        </a:rPr>
                        <a:t>June 1 </a:t>
                      </a:r>
                      <a:r>
                        <a:rPr lang="en-US" sz="900" dirty="0">
                          <a:solidFill>
                            <a:schemeClr val="tx1"/>
                          </a:solidFill>
                          <a:latin typeface="Arial"/>
                          <a:cs typeface="Arial"/>
                        </a:rPr>
                        <a:t>| First day of summer camp</a:t>
                      </a:r>
                    </a:p>
                  </a:txBody>
                  <a:tcPr marL="0" marR="0" marT="36195" marB="0">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97996997"/>
                  </a:ext>
                </a:extLst>
              </a:tr>
              <a:tr h="193864">
                <a:tc>
                  <a:txBody>
                    <a:bodyPr/>
                    <a:lstStyle/>
                    <a:p>
                      <a:pPr marL="38735" marR="0" lvl="0" indent="0" algn="ctr" defTabSz="914400" eaLnBrk="1" fontAlgn="auto" latinLnBrk="0" hangingPunct="1">
                        <a:lnSpc>
                          <a:spcPct val="100000"/>
                        </a:lnSpc>
                        <a:spcBef>
                          <a:spcPts val="360"/>
                        </a:spcBef>
                        <a:spcAft>
                          <a:spcPts val="0"/>
                        </a:spcAft>
                        <a:buClrTx/>
                        <a:buSzTx/>
                        <a:buFontTx/>
                        <a:buNone/>
                        <a:tabLst/>
                        <a:defRPr/>
                      </a:pPr>
                      <a:r>
                        <a:rPr lang="en-US" sz="950" b="1" dirty="0">
                          <a:latin typeface="Arial"/>
                          <a:cs typeface="Arial"/>
                        </a:rPr>
                        <a:t>Forsyth County &amp; Georgia Pre-K Break Camps</a:t>
                      </a:r>
                      <a:endParaRPr lang="en-US" sz="950" dirty="0">
                        <a:latin typeface="Arial"/>
                        <a:cs typeface="Arial"/>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40C1AC"/>
                    </a:solidFill>
                  </a:tcPr>
                </a:tc>
                <a:extLst>
                  <a:ext uri="{0D108BD9-81ED-4DB2-BD59-A6C34878D82A}">
                    <a16:rowId xmlns:a16="http://schemas.microsoft.com/office/drawing/2014/main" val="393342405"/>
                  </a:ext>
                </a:extLst>
              </a:tr>
              <a:tr h="434680">
                <a:tc>
                  <a:txBody>
                    <a:bodyPr/>
                    <a:lstStyle/>
                    <a:p>
                      <a:pPr marL="38100" algn="ctr">
                        <a:lnSpc>
                          <a:spcPct val="100000"/>
                        </a:lnSpc>
                        <a:spcBef>
                          <a:spcPts val="0"/>
                        </a:spcBef>
                        <a:spcAft>
                          <a:spcPts val="100"/>
                        </a:spcAft>
                      </a:pPr>
                      <a:r>
                        <a:rPr lang="en-US" sz="900" b="1" dirty="0">
                          <a:solidFill>
                            <a:schemeClr val="tx1"/>
                          </a:solidFill>
                          <a:latin typeface="Arial"/>
                          <a:cs typeface="Arial"/>
                        </a:rPr>
                        <a:t>September 28 – October 2</a:t>
                      </a:r>
                      <a:r>
                        <a:rPr lang="en-US" sz="900" dirty="0">
                          <a:solidFill>
                            <a:schemeClr val="tx1"/>
                          </a:solidFill>
                          <a:latin typeface="Arial"/>
                          <a:cs typeface="Arial"/>
                        </a:rPr>
                        <a:t> | FOCO Fall Break Camp</a:t>
                      </a:r>
                    </a:p>
                    <a:p>
                      <a:pPr marL="38100" marR="0" lvl="0" indent="0" algn="ctr" defTabSz="914400" eaLnBrk="1" fontAlgn="auto" latinLnBrk="0" hangingPunct="1">
                        <a:lnSpc>
                          <a:spcPct val="100000"/>
                        </a:lnSpc>
                        <a:spcBef>
                          <a:spcPts val="0"/>
                        </a:spcBef>
                        <a:spcAft>
                          <a:spcPts val="100"/>
                        </a:spcAft>
                        <a:buClrTx/>
                        <a:buSzTx/>
                        <a:buFontTx/>
                        <a:buNone/>
                        <a:tabLst/>
                        <a:defRPr/>
                      </a:pPr>
                      <a:r>
                        <a:rPr lang="en-US" sz="900" b="1" dirty="0">
                          <a:solidFill>
                            <a:schemeClr val="tx1"/>
                          </a:solidFill>
                          <a:latin typeface="Arial"/>
                          <a:cs typeface="Arial"/>
                        </a:rPr>
                        <a:t>November 23-25</a:t>
                      </a:r>
                      <a:r>
                        <a:rPr lang="en-US" sz="900" dirty="0">
                          <a:solidFill>
                            <a:schemeClr val="tx1"/>
                          </a:solidFill>
                          <a:latin typeface="Arial"/>
                          <a:cs typeface="Arial"/>
                        </a:rPr>
                        <a:t> | FOCO Thanksgiving Break Camp</a:t>
                      </a:r>
                    </a:p>
                    <a:p>
                      <a:pPr marL="38100" marR="0" lvl="0" indent="0" algn="ctr" defTabSz="914400" eaLnBrk="1" fontAlgn="auto" latinLnBrk="0" hangingPunct="1">
                        <a:lnSpc>
                          <a:spcPct val="100000"/>
                        </a:lnSpc>
                        <a:spcBef>
                          <a:spcPts val="0"/>
                        </a:spcBef>
                        <a:spcAft>
                          <a:spcPts val="100"/>
                        </a:spcAft>
                        <a:buClrTx/>
                        <a:buSzTx/>
                        <a:buFontTx/>
                        <a:buNone/>
                        <a:tabLst/>
                        <a:defRPr/>
                      </a:pPr>
                      <a:r>
                        <a:rPr lang="en-US" sz="900" b="1" dirty="0">
                          <a:solidFill>
                            <a:schemeClr val="tx1"/>
                          </a:solidFill>
                          <a:latin typeface="Arial"/>
                          <a:cs typeface="Arial"/>
                        </a:rPr>
                        <a:t>December 21 – January 4</a:t>
                      </a:r>
                      <a:r>
                        <a:rPr lang="en-US" sz="900" dirty="0">
                          <a:solidFill>
                            <a:schemeClr val="tx1"/>
                          </a:solidFill>
                          <a:latin typeface="Arial"/>
                          <a:cs typeface="Arial"/>
                        </a:rPr>
                        <a:t> | FOCO Winter Break Camp</a:t>
                      </a:r>
                    </a:p>
                    <a:p>
                      <a:pPr marL="38100" marR="0" lvl="0" indent="0" algn="ctr" defTabSz="914400" eaLnBrk="1" fontAlgn="auto" latinLnBrk="0" hangingPunct="1">
                        <a:lnSpc>
                          <a:spcPct val="100000"/>
                        </a:lnSpc>
                        <a:spcBef>
                          <a:spcPts val="0"/>
                        </a:spcBef>
                        <a:spcAft>
                          <a:spcPts val="100"/>
                        </a:spcAft>
                        <a:buClrTx/>
                        <a:buSzTx/>
                        <a:buFontTx/>
                        <a:buNone/>
                        <a:tabLst/>
                        <a:defRPr/>
                      </a:pPr>
                      <a:r>
                        <a:rPr lang="en-US" sz="900" b="1" dirty="0">
                          <a:solidFill>
                            <a:schemeClr val="tx1"/>
                          </a:solidFill>
                          <a:latin typeface="Arial"/>
                          <a:cs typeface="Arial"/>
                        </a:rPr>
                        <a:t>April 5-9</a:t>
                      </a:r>
                      <a:r>
                        <a:rPr lang="en-US" sz="900" dirty="0">
                          <a:solidFill>
                            <a:schemeClr val="tx1"/>
                          </a:solidFill>
                          <a:latin typeface="Arial"/>
                          <a:cs typeface="Arial"/>
                        </a:rPr>
                        <a:t> | FOCO </a:t>
                      </a:r>
                      <a:r>
                        <a:rPr lang="en-US" sz="900" dirty="0">
                          <a:latin typeface="Arial"/>
                          <a:cs typeface="Arial"/>
                        </a:rPr>
                        <a:t>Spring Break Camp</a:t>
                      </a:r>
                    </a:p>
                  </a:txBody>
                  <a:tcPr marL="0" marR="0" marT="36195" marB="0">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14487586"/>
                  </a:ext>
                </a:extLst>
              </a:tr>
              <a:tr h="193864">
                <a:tc>
                  <a:txBody>
                    <a:bodyPr/>
                    <a:lstStyle/>
                    <a:p>
                      <a:pPr marL="38735" marR="0" lvl="0" indent="0" algn="ctr" defTabSz="914400" eaLnBrk="1" fontAlgn="auto" latinLnBrk="0" hangingPunct="1">
                        <a:lnSpc>
                          <a:spcPct val="100000"/>
                        </a:lnSpc>
                        <a:spcBef>
                          <a:spcPts val="360"/>
                        </a:spcBef>
                        <a:spcAft>
                          <a:spcPts val="0"/>
                        </a:spcAft>
                        <a:buClrTx/>
                        <a:buSzTx/>
                        <a:buFontTx/>
                        <a:buNone/>
                        <a:tabLst/>
                        <a:defRPr/>
                      </a:pPr>
                      <a:r>
                        <a:rPr lang="en-US" sz="950" b="1" dirty="0">
                          <a:latin typeface="Arial"/>
                          <a:cs typeface="Arial"/>
                        </a:rPr>
                        <a:t>Parent Teacher Conferences</a:t>
                      </a:r>
                      <a:endParaRPr lang="en-US" sz="950" dirty="0">
                        <a:latin typeface="Arial"/>
                        <a:cs typeface="Arial"/>
                      </a:endParaRPr>
                    </a:p>
                  </a:txBody>
                  <a:tcPr marL="0" marR="0" marT="0"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FFD100"/>
                    </a:solidFill>
                  </a:tcPr>
                </a:tc>
                <a:extLst>
                  <a:ext uri="{0D108BD9-81ED-4DB2-BD59-A6C34878D82A}">
                    <a16:rowId xmlns:a16="http://schemas.microsoft.com/office/drawing/2014/main" val="3366955257"/>
                  </a:ext>
                </a:extLst>
              </a:tr>
              <a:tr h="534804">
                <a:tc>
                  <a:txBody>
                    <a:bodyPr/>
                    <a:lstStyle/>
                    <a:p>
                      <a:pPr marL="38100" marR="0" lvl="0" indent="0" algn="ctr" defTabSz="914400" eaLnBrk="1" fontAlgn="auto" latinLnBrk="0" hangingPunct="1">
                        <a:lnSpc>
                          <a:spcPct val="100000"/>
                        </a:lnSpc>
                        <a:spcBef>
                          <a:spcPts val="0"/>
                        </a:spcBef>
                        <a:spcAft>
                          <a:spcPts val="100"/>
                        </a:spcAft>
                        <a:buClrTx/>
                        <a:buSzTx/>
                        <a:buFontTx/>
                        <a:buNone/>
                        <a:tabLst/>
                        <a:defRPr/>
                      </a:pPr>
                      <a:r>
                        <a:rPr lang="en-US" sz="900" b="1" dirty="0">
                          <a:solidFill>
                            <a:schemeClr val="tx1"/>
                          </a:solidFill>
                          <a:latin typeface="Arial"/>
                          <a:cs typeface="Arial"/>
                        </a:rPr>
                        <a:t>October</a:t>
                      </a:r>
                    </a:p>
                    <a:p>
                      <a:pPr marL="38100" marR="0" lvl="0" indent="0" algn="ctr" defTabSz="914400" eaLnBrk="1" fontAlgn="auto" latinLnBrk="0" hangingPunct="1">
                        <a:lnSpc>
                          <a:spcPct val="100000"/>
                        </a:lnSpc>
                        <a:spcBef>
                          <a:spcPts val="0"/>
                        </a:spcBef>
                        <a:spcAft>
                          <a:spcPts val="100"/>
                        </a:spcAft>
                        <a:buClrTx/>
                        <a:buSzTx/>
                        <a:buFontTx/>
                        <a:buNone/>
                        <a:tabLst/>
                        <a:defRPr/>
                      </a:pPr>
                      <a:r>
                        <a:rPr lang="en-US" sz="900" b="1" dirty="0">
                          <a:solidFill>
                            <a:schemeClr val="tx1"/>
                          </a:solidFill>
                          <a:latin typeface="Arial"/>
                          <a:cs typeface="Arial"/>
                        </a:rPr>
                        <a:t>January</a:t>
                      </a:r>
                    </a:p>
                    <a:p>
                      <a:pPr marL="38100" marR="0" lvl="0" indent="0" algn="ctr" defTabSz="914400" eaLnBrk="1" fontAlgn="auto" latinLnBrk="0" hangingPunct="1">
                        <a:lnSpc>
                          <a:spcPct val="100000"/>
                        </a:lnSpc>
                        <a:spcBef>
                          <a:spcPts val="0"/>
                        </a:spcBef>
                        <a:spcAft>
                          <a:spcPts val="100"/>
                        </a:spcAft>
                        <a:buClrTx/>
                        <a:buSzTx/>
                        <a:buFontTx/>
                        <a:buNone/>
                        <a:tabLst/>
                        <a:defRPr/>
                      </a:pPr>
                      <a:r>
                        <a:rPr lang="en-US" sz="900" b="1" dirty="0">
                          <a:solidFill>
                            <a:schemeClr val="tx1"/>
                          </a:solidFill>
                          <a:latin typeface="Arial"/>
                          <a:cs typeface="Arial"/>
                        </a:rPr>
                        <a:t>May</a:t>
                      </a:r>
                      <a:endParaRPr lang="en-US" sz="900" dirty="0">
                        <a:solidFill>
                          <a:schemeClr val="tx1"/>
                        </a:solidFill>
                        <a:latin typeface="Arial"/>
                        <a:cs typeface="Arial"/>
                      </a:endParaRPr>
                    </a:p>
                  </a:txBody>
                  <a:tcPr marL="0" marR="0" marT="36195" marB="0"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18823367"/>
                  </a:ext>
                </a:extLst>
              </a:tr>
            </a:tbl>
          </a:graphicData>
        </a:graphic>
      </p:graphicFrame>
    </p:spTree>
  </p:cSld>
  <p:clrMapOvr>
    <a:masterClrMapping/>
  </p:clrMapOvr>
</p:sld>
</file>

<file path=ppt/theme/theme1.xml><?xml version="1.0" encoding="utf-8"?>
<a:theme xmlns:a="http://schemas.openxmlformats.org/drawingml/2006/main" name="Office Theme">
  <a:themeElements>
    <a:clrScheme name="Calendar Colors">
      <a:dk1>
        <a:sysClr val="windowText" lastClr="000000"/>
      </a:dk1>
      <a:lt1>
        <a:sysClr val="window" lastClr="FFFFFF"/>
      </a:lt1>
      <a:dk2>
        <a:srgbClr val="44546A"/>
      </a:dk2>
      <a:lt2>
        <a:srgbClr val="E7E6E6"/>
      </a:lt2>
      <a:accent1>
        <a:srgbClr val="5BC2E7"/>
      </a:accent1>
      <a:accent2>
        <a:srgbClr val="EBAD2D"/>
      </a:accent2>
      <a:accent3>
        <a:srgbClr val="CEDC00"/>
      </a:accent3>
      <a:accent4>
        <a:srgbClr val="FFDB43"/>
      </a:accent4>
      <a:accent5>
        <a:srgbClr val="FFFFFF"/>
      </a:accent5>
      <a:accent6>
        <a:srgbClr val="FFFFFF"/>
      </a:accent6>
      <a:hlink>
        <a:srgbClr val="FFFFFF"/>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2347</TotalTime>
  <Words>1148</Words>
  <Application>Microsoft Office PowerPoint</Application>
  <PresentationFormat>Custom</PresentationFormat>
  <Paragraphs>689</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Aptos</vt:lpstr>
      <vt:lpstr>Arial</vt:lpstr>
      <vt:lpstr>Arial Black</vt:lpstr>
      <vt:lpstr>Calibri</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Christine Graf</dc:creator>
  <cp:lastModifiedBy>Christina Kraft</cp:lastModifiedBy>
  <cp:revision>37</cp:revision>
  <dcterms:created xsi:type="dcterms:W3CDTF">2026-01-22T18:45:58Z</dcterms:created>
  <dcterms:modified xsi:type="dcterms:W3CDTF">2026-07-23T13:45:59Z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2026-01-22T00:00:00Z</vt:filetime>
  </property>
  <property fmtid="{D5CDD505-2E9C-101B-9397-08002B2CF9AE}" pid="3" name="Creator">
    <vt:lpwstr>Microsoft® Publisher for Microsoft 365</vt:lpwstr>
  </property>
  <property fmtid="{D5CDD505-2E9C-101B-9397-08002B2CF9AE}" pid="4" name="LastSaved">
    <vt:filetime>2026-01-22T00:00:00Z</vt:filetime>
  </property>
  <property fmtid="{D5CDD505-2E9C-101B-9397-08002B2CF9AE}" pid="5" name="Producer">
    <vt:lpwstr>Microsoft® Publisher for Microsoft 365</vt:lpwstr>
  </property>
</Properties>
</file>